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0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0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685799" y="730662"/>
            <a:ext cx="7772400" cy="2387600"/>
          </a:xfrm>
        </p:spPr>
        <p:txBody>
          <a:bodyPr/>
          <a:p>
            <a:r>
              <a:rPr altLang="zh-CN" lang="en-US">
                <a:solidFill>
                  <a:srgbClr val="7030A0"/>
                </a:solidFill>
              </a:rPr>
              <a:t>H</a:t>
            </a:r>
            <a:r>
              <a:rPr altLang="zh-CN" lang="en-US">
                <a:solidFill>
                  <a:srgbClr val="7030A0"/>
                </a:solidFill>
              </a:rPr>
              <a:t>O</a:t>
            </a:r>
            <a:r>
              <a:rPr altLang="zh-CN" lang="en-US">
                <a:solidFill>
                  <a:srgbClr val="7030A0"/>
                </a:solidFill>
              </a:rPr>
              <a:t>W</a:t>
            </a:r>
            <a:r>
              <a:rPr altLang="zh-CN" lang="en-US">
                <a:solidFill>
                  <a:srgbClr val="7030A0"/>
                </a:solidFill>
              </a:rPr>
              <a:t> </a:t>
            </a:r>
            <a:r>
              <a:rPr altLang="zh-CN" lang="en-US">
                <a:solidFill>
                  <a:srgbClr val="7030A0"/>
                </a:solidFill>
              </a:rPr>
              <a:t>D</a:t>
            </a:r>
            <a:r>
              <a:rPr altLang="zh-CN" lang="en-US">
                <a:solidFill>
                  <a:srgbClr val="7030A0"/>
                </a:solidFill>
              </a:rPr>
              <a:t>O</a:t>
            </a:r>
            <a:r>
              <a:rPr altLang="zh-CN" lang="en-US">
                <a:solidFill>
                  <a:srgbClr val="7030A0"/>
                </a:solidFill>
              </a:rPr>
              <a:t> </a:t>
            </a:r>
            <a:r>
              <a:rPr altLang="zh-CN" lang="en-US">
                <a:solidFill>
                  <a:srgbClr val="7030A0"/>
                </a:solidFill>
              </a:rPr>
              <a:t>I</a:t>
            </a:r>
            <a:r>
              <a:rPr altLang="zh-CN" lang="en-US">
                <a:solidFill>
                  <a:srgbClr val="7030A0"/>
                </a:solidFill>
              </a:rPr>
              <a:t> </a:t>
            </a:r>
            <a:r>
              <a:rPr altLang="zh-CN" lang="en-US">
                <a:solidFill>
                  <a:srgbClr val="7030A0"/>
                </a:solidFill>
              </a:rPr>
              <a:t>R</a:t>
            </a:r>
            <a:r>
              <a:rPr altLang="zh-CN" lang="en-US">
                <a:solidFill>
                  <a:srgbClr val="7030A0"/>
                </a:solidFill>
              </a:rPr>
              <a:t>E</a:t>
            </a:r>
            <a:r>
              <a:rPr altLang="zh-CN" lang="en-US">
                <a:solidFill>
                  <a:srgbClr val="7030A0"/>
                </a:solidFill>
              </a:rPr>
              <a:t>G</a:t>
            </a:r>
            <a:r>
              <a:rPr altLang="zh-CN" lang="en-US">
                <a:solidFill>
                  <a:srgbClr val="7030A0"/>
                </a:solidFill>
              </a:rPr>
              <a:t>I</a:t>
            </a:r>
            <a:r>
              <a:rPr altLang="zh-CN" lang="en-US">
                <a:solidFill>
                  <a:srgbClr val="7030A0"/>
                </a:solidFill>
              </a:rPr>
              <a:t>STER</a:t>
            </a:r>
            <a:r>
              <a:rPr altLang="zh-CN" lang="en-US">
                <a:solidFill>
                  <a:srgbClr val="7030A0"/>
                </a:solidFill>
              </a:rPr>
              <a:t> </a:t>
            </a:r>
            <a:r>
              <a:rPr altLang="zh-CN" lang="en-US">
                <a:solidFill>
                  <a:srgbClr val="7030A0"/>
                </a:solidFill>
              </a:rPr>
              <a:t>A</a:t>
            </a:r>
            <a:r>
              <a:rPr altLang="zh-CN" lang="en-US">
                <a:solidFill>
                  <a:srgbClr val="7030A0"/>
                </a:solidFill>
              </a:rPr>
              <a:t>S</a:t>
            </a:r>
            <a:r>
              <a:rPr altLang="zh-CN" lang="en-US">
                <a:solidFill>
                  <a:srgbClr val="7030A0"/>
                </a:solidFill>
              </a:rPr>
              <a:t> </a:t>
            </a:r>
            <a:r>
              <a:rPr altLang="zh-CN" lang="en-US">
                <a:solidFill>
                  <a:srgbClr val="7030A0"/>
                </a:solidFill>
              </a:rPr>
              <a:t>A</a:t>
            </a:r>
            <a:r>
              <a:rPr altLang="zh-CN" lang="en-US">
                <a:solidFill>
                  <a:srgbClr val="7030A0"/>
                </a:solidFill>
              </a:rPr>
              <a:t> </a:t>
            </a:r>
            <a:r>
              <a:rPr altLang="zh-CN" lang="en-US">
                <a:solidFill>
                  <a:srgbClr val="7030A0"/>
                </a:solidFill>
              </a:rPr>
              <a:t>P</a:t>
            </a:r>
            <a:r>
              <a:rPr altLang="zh-CN" lang="en-US">
                <a:solidFill>
                  <a:srgbClr val="7030A0"/>
                </a:solidFill>
              </a:rPr>
              <a:t>A</a:t>
            </a:r>
            <a:r>
              <a:rPr altLang="zh-CN" lang="en-US">
                <a:solidFill>
                  <a:srgbClr val="7030A0"/>
                </a:solidFill>
              </a:rPr>
              <a:t>R</a:t>
            </a:r>
            <a:r>
              <a:rPr altLang="zh-CN" lang="en-US">
                <a:solidFill>
                  <a:srgbClr val="7030A0"/>
                </a:solidFill>
              </a:rPr>
              <a:t>T</a:t>
            </a:r>
            <a:r>
              <a:rPr altLang="zh-CN" lang="en-US">
                <a:solidFill>
                  <a:srgbClr val="7030A0"/>
                </a:solidFill>
              </a:rPr>
              <a:t>N</a:t>
            </a:r>
            <a:r>
              <a:rPr altLang="zh-CN" lang="en-US">
                <a:solidFill>
                  <a:srgbClr val="7030A0"/>
                </a:solidFill>
              </a:rPr>
              <a:t>ER</a:t>
            </a:r>
            <a:r>
              <a:rPr altLang="zh-CN" lang="en-US">
                <a:solidFill>
                  <a:srgbClr val="7030A0"/>
                </a:solidFill>
              </a:rPr>
              <a:t>?</a:t>
            </a:r>
            <a:endParaRPr altLang="zh-CN" lang="en-US">
              <a:solidFill>
                <a:srgbClr val="7030A0"/>
              </a:solidFill>
            </a:endParaRP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205163" y="3602038"/>
            <a:ext cx="8305264" cy="3013310"/>
          </a:xfrm>
        </p:spPr>
        <p:txBody>
          <a:bodyPr/>
          <a:p>
            <a:r>
              <a:rPr altLang="zh-CN" b="1" sz="3200" lang="en-US"/>
              <a:t>Y</a:t>
            </a:r>
            <a:r>
              <a:rPr altLang="zh-CN" b="1" sz="3200" lang="en-US"/>
              <a:t>o</a:t>
            </a:r>
            <a:r>
              <a:rPr altLang="zh-CN" b="1" sz="3200" lang="en-US"/>
              <a:t>u</a:t>
            </a:r>
            <a:r>
              <a:rPr altLang="zh-CN" b="1" sz="3200" lang="en-US"/>
              <a:t> </a:t>
            </a:r>
            <a:r>
              <a:rPr altLang="zh-CN" b="1" sz="3200" lang="en-US"/>
              <a:t>c</a:t>
            </a:r>
            <a:r>
              <a:rPr altLang="zh-CN" b="1" sz="3200" lang="en-US"/>
              <a:t>a</a:t>
            </a:r>
            <a:r>
              <a:rPr altLang="zh-CN" b="1" sz="3200" lang="en-US"/>
              <a:t>n</a:t>
            </a:r>
            <a:r>
              <a:rPr altLang="zh-CN" b="1" sz="3200" lang="en-US"/>
              <a:t> </a:t>
            </a:r>
            <a:r>
              <a:rPr altLang="zh-CN" b="1" sz="3200" lang="en-US"/>
              <a:t>r</a:t>
            </a:r>
            <a:r>
              <a:rPr altLang="zh-CN" b="1" sz="3200" lang="en-US"/>
              <a:t>e</a:t>
            </a:r>
            <a:r>
              <a:rPr altLang="zh-CN" b="1" sz="3200" lang="en-US"/>
              <a:t>g</a:t>
            </a:r>
            <a:r>
              <a:rPr altLang="zh-CN" b="1" sz="3200" lang="en-US"/>
              <a:t>i</a:t>
            </a:r>
            <a:r>
              <a:rPr altLang="zh-CN" b="1" sz="3200" lang="en-US"/>
              <a:t>ster</a:t>
            </a:r>
            <a:r>
              <a:rPr altLang="zh-CN" b="1" sz="3200" lang="en-US"/>
              <a:t> </a:t>
            </a:r>
            <a:r>
              <a:rPr altLang="zh-CN" b="1" sz="3200" lang="en-US"/>
              <a:t>a</a:t>
            </a:r>
            <a:r>
              <a:rPr altLang="zh-CN" b="1" sz="3200" lang="en-US"/>
              <a:t>s</a:t>
            </a:r>
            <a:r>
              <a:rPr altLang="zh-CN" b="1" sz="3200" lang="en-US"/>
              <a:t> </a:t>
            </a:r>
            <a:r>
              <a:rPr altLang="zh-CN" b="1" sz="3200" lang="en-US"/>
              <a:t>a</a:t>
            </a:r>
            <a:r>
              <a:rPr altLang="zh-CN" b="1" sz="3200" lang="en-US"/>
              <a:t> </a:t>
            </a:r>
            <a:r>
              <a:rPr altLang="zh-CN" b="1" sz="3200" lang="en-US"/>
              <a:t>p</a:t>
            </a:r>
            <a:r>
              <a:rPr altLang="zh-CN" b="1" sz="3200" lang="en-US"/>
              <a:t>a</a:t>
            </a:r>
            <a:r>
              <a:rPr altLang="zh-CN" b="1" sz="3200" lang="en-US"/>
              <a:t>r</a:t>
            </a:r>
            <a:r>
              <a:rPr altLang="zh-CN" b="1" sz="3200" lang="en-US"/>
              <a:t>t</a:t>
            </a:r>
            <a:r>
              <a:rPr altLang="zh-CN" b="1" sz="3200" lang="en-US"/>
              <a:t>n</a:t>
            </a:r>
            <a:r>
              <a:rPr altLang="zh-CN" b="1" sz="3200" lang="en-US"/>
              <a:t>er</a:t>
            </a:r>
            <a:r>
              <a:rPr altLang="zh-CN" b="1" sz="3200" lang="en-US"/>
              <a:t> </a:t>
            </a:r>
            <a:r>
              <a:rPr altLang="zh-CN" b="1" sz="3200" lang="en-US"/>
              <a:t>throug</a:t>
            </a:r>
            <a:r>
              <a:rPr altLang="zh-CN" b="1" sz="3200" lang="en-US"/>
              <a:t>h</a:t>
            </a:r>
            <a:r>
              <a:rPr altLang="zh-CN" b="1" sz="3200" lang="en-US"/>
              <a:t> the</a:t>
            </a:r>
            <a:r>
              <a:rPr altLang="zh-CN" b="1" sz="3200" lang="en-US"/>
              <a:t> </a:t>
            </a:r>
            <a:r>
              <a:rPr altLang="zh-CN" b="1" sz="3200" lang="en-US"/>
              <a:t>r</a:t>
            </a:r>
            <a:r>
              <a:rPr altLang="zh-CN" b="1" sz="3200" lang="en-US"/>
              <a:t>e</a:t>
            </a:r>
            <a:r>
              <a:rPr altLang="zh-CN" b="1" sz="3200" lang="en-US"/>
              <a:t>f</a:t>
            </a:r>
            <a:r>
              <a:rPr altLang="zh-CN" b="1" sz="3200" lang="en-US"/>
              <a:t>e</a:t>
            </a:r>
            <a:r>
              <a:rPr altLang="zh-CN" b="1" sz="3200" lang="en-US"/>
              <a:t>r</a:t>
            </a:r>
            <a:r>
              <a:rPr altLang="zh-CN" b="1" sz="3200" lang="en-US"/>
              <a:t>r</a:t>
            </a:r>
            <a:r>
              <a:rPr altLang="zh-CN" b="1" sz="3200" lang="en-US"/>
              <a:t>al</a:t>
            </a:r>
            <a:r>
              <a:rPr altLang="zh-CN" b="1" sz="3200" lang="en-US"/>
              <a:t> </a:t>
            </a:r>
            <a:r>
              <a:rPr altLang="zh-CN" b="1" sz="3200" lang="en-US"/>
              <a:t>l</a:t>
            </a:r>
            <a:r>
              <a:rPr altLang="zh-CN" b="1" sz="3200" lang="en-US"/>
              <a:t>i</a:t>
            </a:r>
            <a:r>
              <a:rPr altLang="zh-CN" b="1" sz="3200" lang="en-US"/>
              <a:t>n</a:t>
            </a:r>
            <a:r>
              <a:rPr altLang="zh-CN" b="1" sz="3200" lang="en-US"/>
              <a:t>k</a:t>
            </a:r>
            <a:r>
              <a:rPr altLang="zh-CN" b="1" sz="3200" lang="en-US"/>
              <a:t> </a:t>
            </a:r>
            <a:r>
              <a:rPr altLang="zh-CN" b="1" sz="3200" lang="en-US"/>
              <a:t>o</a:t>
            </a:r>
            <a:r>
              <a:rPr altLang="zh-CN" b="1" sz="3200" lang="en-US"/>
              <a:t>f</a:t>
            </a:r>
            <a:r>
              <a:rPr altLang="zh-CN" b="1" sz="3200" lang="en-US"/>
              <a:t> </a:t>
            </a:r>
            <a:r>
              <a:rPr altLang="zh-CN" b="1" sz="3200" lang="en-US"/>
              <a:t>t</a:t>
            </a:r>
            <a:r>
              <a:rPr altLang="zh-CN" b="1" sz="3200" lang="en-US"/>
              <a:t>h</a:t>
            </a:r>
            <a:r>
              <a:rPr altLang="zh-CN" b="1" sz="3200" lang="en-US"/>
              <a:t>e</a:t>
            </a:r>
            <a:r>
              <a:rPr altLang="zh-CN" b="1" sz="3200" lang="en-US"/>
              <a:t> </a:t>
            </a:r>
            <a:r>
              <a:rPr altLang="zh-CN" b="1" sz="3200" lang="en-US"/>
              <a:t>p</a:t>
            </a:r>
            <a:r>
              <a:rPr altLang="zh-CN" b="1" sz="3200" lang="en-US"/>
              <a:t>e</a:t>
            </a:r>
            <a:r>
              <a:rPr altLang="zh-CN" b="1" sz="3200" lang="en-US"/>
              <a:t>r</a:t>
            </a:r>
            <a:r>
              <a:rPr altLang="zh-CN" b="1" sz="3200" lang="en-US"/>
              <a:t>s</a:t>
            </a:r>
            <a:r>
              <a:rPr altLang="zh-CN" b="1" sz="3200" lang="en-US"/>
              <a:t>o</a:t>
            </a:r>
            <a:r>
              <a:rPr altLang="zh-CN" b="1" sz="3200" lang="en-US"/>
              <a:t>n</a:t>
            </a:r>
            <a:r>
              <a:rPr altLang="zh-CN" b="1" sz="3200" lang="en-US"/>
              <a:t> </a:t>
            </a:r>
            <a:r>
              <a:rPr altLang="zh-CN" b="1" sz="3200" lang="en-US"/>
              <a:t>t</a:t>
            </a:r>
            <a:r>
              <a:rPr altLang="zh-CN" b="1" sz="3200" lang="en-US"/>
              <a:t>h</a:t>
            </a:r>
            <a:r>
              <a:rPr altLang="zh-CN" b="1" sz="3200" lang="en-US"/>
              <a:t>a</a:t>
            </a:r>
            <a:r>
              <a:rPr altLang="zh-CN" b="1" sz="3200" lang="en-US"/>
              <a:t>t</a:t>
            </a:r>
            <a:r>
              <a:rPr altLang="zh-CN" b="1" sz="3200" lang="en-US"/>
              <a:t> </a:t>
            </a:r>
            <a:r>
              <a:rPr altLang="zh-CN" b="1" sz="3200" lang="en-US"/>
              <a:t>i</a:t>
            </a:r>
            <a:r>
              <a:rPr altLang="zh-CN" b="1" sz="3200" lang="en-US"/>
              <a:t>n</a:t>
            </a:r>
            <a:r>
              <a:rPr altLang="zh-CN" b="1" sz="3200" lang="en-US"/>
              <a:t>t</a:t>
            </a:r>
            <a:r>
              <a:rPr altLang="zh-CN" b="1" sz="3200" lang="en-US"/>
              <a:t>r</a:t>
            </a:r>
            <a:r>
              <a:rPr altLang="zh-CN" b="1" sz="3200" lang="en-US"/>
              <a:t>o</a:t>
            </a:r>
            <a:r>
              <a:rPr altLang="zh-CN" b="1" sz="3200" lang="en-US"/>
              <a:t>d</a:t>
            </a:r>
            <a:r>
              <a:rPr altLang="zh-CN" b="1" sz="3200" lang="en-US"/>
              <a:t>u</a:t>
            </a:r>
            <a:r>
              <a:rPr altLang="zh-CN" b="1" sz="3200" lang="en-US"/>
              <a:t>ce</a:t>
            </a:r>
            <a:r>
              <a:rPr altLang="zh-CN" b="1" sz="3200" lang="en-US"/>
              <a:t> you</a:t>
            </a:r>
            <a:r>
              <a:rPr altLang="zh-CN" b="1" sz="3200" lang="en-US"/>
              <a:t> </a:t>
            </a:r>
            <a:r>
              <a:rPr altLang="zh-CN" b="1" sz="3200" lang="en-US"/>
              <a:t>t</a:t>
            </a:r>
            <a:r>
              <a:rPr altLang="zh-CN" b="1" sz="3200" lang="en-US"/>
              <a:t>o</a:t>
            </a:r>
            <a:r>
              <a:rPr altLang="zh-CN" b="1" sz="3200" lang="en-US"/>
              <a:t> </a:t>
            </a:r>
            <a:r>
              <a:rPr altLang="zh-CN" b="1" sz="3200" lang="en-US"/>
              <a:t>t</a:t>
            </a:r>
            <a:r>
              <a:rPr altLang="zh-CN" b="1" sz="3200" lang="en-US"/>
              <a:t>h</a:t>
            </a:r>
            <a:r>
              <a:rPr altLang="zh-CN" b="1" sz="3200" lang="en-US"/>
              <a:t>e</a:t>
            </a:r>
            <a:r>
              <a:rPr altLang="zh-CN" b="1" sz="3200" lang="en-US"/>
              <a:t> </a:t>
            </a:r>
            <a:r>
              <a:rPr altLang="zh-CN" b="1" sz="3200" lang="en-US"/>
              <a:t>f</a:t>
            </a:r>
            <a:r>
              <a:rPr altLang="zh-CN" b="1" sz="3200" lang="en-US"/>
              <a:t>o</a:t>
            </a:r>
            <a:r>
              <a:rPr altLang="zh-CN" b="1" sz="3200" lang="en-US"/>
              <a:t>u</a:t>
            </a:r>
            <a:r>
              <a:rPr altLang="zh-CN" b="1" sz="3200" lang="en-US"/>
              <a:t>n</a:t>
            </a:r>
            <a:r>
              <a:rPr altLang="zh-CN" b="1" sz="3200" lang="en-US"/>
              <a:t>d</a:t>
            </a:r>
            <a:r>
              <a:rPr altLang="zh-CN" b="1" sz="3200" lang="en-US"/>
              <a:t>a</a:t>
            </a:r>
            <a:r>
              <a:rPr altLang="zh-CN" b="1" sz="3200" lang="en-US"/>
              <a:t>tion</a:t>
            </a:r>
            <a:r>
              <a:rPr altLang="zh-CN" b="1" sz="3200" lang="en-US"/>
              <a:t> </a:t>
            </a:r>
            <a:r>
              <a:rPr altLang="zh-CN" b="1" sz="3200" lang="en-US"/>
              <a:t>p</a:t>
            </a:r>
            <a:r>
              <a:rPr altLang="zh-CN" b="1" sz="3200" lang="en-US"/>
              <a:t>a</a:t>
            </a:r>
            <a:r>
              <a:rPr altLang="zh-CN" b="1" sz="3200" lang="en-US"/>
              <a:t>r</a:t>
            </a:r>
            <a:r>
              <a:rPr altLang="zh-CN" b="1" sz="3200" lang="en-US"/>
              <a:t>t</a:t>
            </a:r>
            <a:r>
              <a:rPr altLang="zh-CN" b="1" sz="3200" lang="en-US"/>
              <a:t>n</a:t>
            </a:r>
            <a:r>
              <a:rPr altLang="zh-CN" b="1" sz="3200" lang="en-US"/>
              <a:t>e</a:t>
            </a:r>
            <a:r>
              <a:rPr altLang="zh-CN" b="1" sz="3200" lang="en-US"/>
              <a:t>r</a:t>
            </a:r>
            <a:r>
              <a:rPr altLang="zh-CN" b="1" sz="3200" lang="en-US"/>
              <a:t>s</a:t>
            </a:r>
            <a:r>
              <a:rPr altLang="zh-CN" b="1" sz="3200" lang="en-US"/>
              <a:t>hip</a:t>
            </a:r>
            <a:r>
              <a:rPr altLang="zh-CN" b="1" sz="3200" lang="en-US"/>
              <a:t> </a:t>
            </a:r>
            <a:r>
              <a:rPr altLang="zh-CN" b="1" sz="3200" lang="en-US"/>
              <a:t>s</a:t>
            </a:r>
            <a:r>
              <a:rPr altLang="zh-CN" b="1" sz="3200" lang="en-US"/>
              <a:t>c</a:t>
            </a:r>
            <a:r>
              <a:rPr altLang="zh-CN" b="1" sz="3200" lang="en-US"/>
              <a:t>h</a:t>
            </a:r>
            <a:r>
              <a:rPr altLang="zh-CN" b="1" sz="3200" lang="en-US"/>
              <a:t>e</a:t>
            </a:r>
            <a:r>
              <a:rPr altLang="zh-CN" b="1" sz="3200" lang="en-US"/>
              <a:t>m</a:t>
            </a:r>
            <a:r>
              <a:rPr altLang="zh-CN" b="1" sz="3200" lang="en-US"/>
              <a:t>e</a:t>
            </a:r>
            <a:r>
              <a:rPr altLang="zh-CN" b="1" sz="3200" lang="en-US"/>
              <a:t>.</a:t>
            </a:r>
            <a:r>
              <a:rPr altLang="zh-CN" b="1" sz="3200" lang="en-US"/>
              <a:t> </a:t>
            </a:r>
            <a:r>
              <a:rPr altLang="zh-CN" b="1" sz="3200" lang="en-US"/>
              <a:t>E</a:t>
            </a:r>
            <a:r>
              <a:rPr altLang="zh-CN" b="1" sz="3200" lang="en-US"/>
              <a:t>g</a:t>
            </a:r>
            <a:r>
              <a:rPr altLang="zh-CN" b="1" sz="3200" lang="en-US"/>
              <a:t> </a:t>
            </a:r>
            <a:r>
              <a:rPr altLang="zh-CN" b="1" sz="3200" lang="en-US"/>
              <a:t>h</a:t>
            </a:r>
            <a:r>
              <a:rPr altLang="zh-CN" b="1" sz="3200" lang="en-US"/>
              <a:t>t</a:t>
            </a:r>
            <a:r>
              <a:rPr altLang="zh-CN" b="1" sz="3200" lang="en-US"/>
              <a:t>t</a:t>
            </a:r>
            <a:r>
              <a:rPr altLang="zh-CN" b="1" sz="3200" lang="en-US"/>
              <a:t>p</a:t>
            </a:r>
            <a:r>
              <a:rPr altLang="zh-CN" b="1" sz="3200" lang="en-US"/>
              <a:t>s</a:t>
            </a:r>
            <a:r>
              <a:rPr altLang="zh-CN" b="1" sz="3200" lang="en-US"/>
              <a:t>:</a:t>
            </a:r>
            <a:r>
              <a:rPr altLang="zh-CN" b="1" sz="3200" lang="en-US"/>
              <a:t>/</a:t>
            </a:r>
            <a:r>
              <a:rPr altLang="zh-CN" b="1" sz="3200" lang="en-US"/>
              <a:t>/</a:t>
            </a:r>
            <a:r>
              <a:rPr altLang="zh-CN" b="1" sz="3200" lang="en-US"/>
              <a:t>m</a:t>
            </a:r>
            <a:r>
              <a:rPr altLang="zh-CN" b="1" sz="3200" lang="en-US"/>
              <a:t>e</a:t>
            </a:r>
            <a:r>
              <a:rPr altLang="zh-CN" b="1" sz="3200" lang="en-US"/>
              <a:t>m</a:t>
            </a:r>
            <a:r>
              <a:rPr altLang="zh-CN" b="1" sz="3200" lang="en-US"/>
              <a:t>b</a:t>
            </a:r>
            <a:r>
              <a:rPr altLang="zh-CN" b="1" sz="3200" lang="en-US"/>
              <a:t>e</a:t>
            </a:r>
            <a:r>
              <a:rPr altLang="zh-CN" b="1" sz="3200" lang="en-US"/>
              <a:t>r</a:t>
            </a:r>
            <a:r>
              <a:rPr altLang="zh-CN" b="1" sz="3200" lang="en-US"/>
              <a:t>s</a:t>
            </a:r>
            <a:r>
              <a:rPr altLang="zh-CN" b="1" sz="3200" lang="en-US"/>
              <a:t>h</a:t>
            </a:r>
            <a:r>
              <a:rPr altLang="zh-CN" b="1" sz="3200" lang="en-US"/>
              <a:t>i</a:t>
            </a:r>
            <a:r>
              <a:rPr altLang="zh-CN" b="1" sz="3200" lang="en-US"/>
              <a:t>p</a:t>
            </a:r>
            <a:r>
              <a:rPr altLang="zh-CN" b="1" sz="3200" lang="en-US"/>
              <a:t>.</a:t>
            </a:r>
            <a:r>
              <a:rPr altLang="zh-CN" b="1" sz="3200" lang="en-US"/>
              <a:t>i</a:t>
            </a:r>
            <a:r>
              <a:rPr altLang="zh-CN" b="1" sz="3200" lang="en-US"/>
              <a:t>h</a:t>
            </a:r>
            <a:r>
              <a:rPr altLang="zh-CN" b="1" sz="3200" lang="en-US"/>
              <a:t>o</a:t>
            </a:r>
            <a:r>
              <a:rPr altLang="zh-CN" b="1" sz="3200" lang="en-US"/>
              <a:t>p</a:t>
            </a:r>
            <a:r>
              <a:rPr altLang="zh-CN" b="1" sz="3200" lang="en-US"/>
              <a:t>e</a:t>
            </a:r>
            <a:r>
              <a:rPr altLang="zh-CN" b="1" sz="3200" lang="en-US"/>
              <a:t>i</a:t>
            </a:r>
            <a:r>
              <a:rPr altLang="zh-CN" b="1" sz="3200" lang="en-US"/>
              <a:t>n</a:t>
            </a:r>
            <a:r>
              <a:rPr altLang="zh-CN" b="1" sz="3200" lang="en-US"/>
              <a:t>c</a:t>
            </a:r>
            <a:r>
              <a:rPr altLang="zh-CN" b="1" sz="3200" lang="en-US"/>
              <a:t>h</a:t>
            </a:r>
            <a:r>
              <a:rPr altLang="zh-CN" b="1" sz="3200" lang="en-US"/>
              <a:t>r</a:t>
            </a:r>
            <a:r>
              <a:rPr altLang="zh-CN" b="1" sz="3200" lang="en-US"/>
              <a:t>i</a:t>
            </a:r>
            <a:r>
              <a:rPr altLang="zh-CN" b="1" sz="3200" lang="en-US"/>
              <a:t>s</a:t>
            </a:r>
            <a:r>
              <a:rPr altLang="zh-CN" b="1" sz="3200" lang="en-US"/>
              <a:t>t</a:t>
            </a:r>
            <a:r>
              <a:rPr altLang="zh-CN" b="1" sz="3200" lang="en-US"/>
              <a:t>.</a:t>
            </a:r>
            <a:r>
              <a:rPr altLang="zh-CN" b="1" sz="3200" lang="en-US"/>
              <a:t>o</a:t>
            </a:r>
            <a:r>
              <a:rPr altLang="zh-CN" b="1" sz="3200" lang="en-US"/>
              <a:t>r</a:t>
            </a:r>
            <a:r>
              <a:rPr altLang="zh-CN" b="1" sz="3200" lang="en-US"/>
              <a:t>g</a:t>
            </a:r>
            <a:r>
              <a:rPr altLang="zh-CN" b="1" sz="3200" lang="en-US"/>
              <a:t>?</a:t>
            </a:r>
            <a:r>
              <a:rPr altLang="zh-CN" b="1" sz="3200" lang="en-US"/>
              <a:t> reference</a:t>
            </a:r>
            <a:r>
              <a:rPr altLang="zh-CN" b="1" sz="3200" lang="en-US"/>
              <a:t>=</a:t>
            </a:r>
            <a:r>
              <a:rPr altLang="zh-CN" b="1" sz="3200" lang="en-US"/>
              <a:t>R</a:t>
            </a:r>
            <a:r>
              <a:rPr altLang="zh-CN" b="1" sz="3200" lang="en-US"/>
              <a:t>S</a:t>
            </a:r>
            <a:r>
              <a:rPr altLang="zh-CN" b="1" sz="3200" lang="en-US"/>
              <a:t>5</a:t>
            </a:r>
            <a:r>
              <a:rPr altLang="zh-CN" b="1" sz="3200" lang="en-US"/>
              <a:t>3</a:t>
            </a:r>
            <a:r>
              <a:rPr altLang="zh-CN" b="1" sz="3200" lang="en-US"/>
              <a:t>F</a:t>
            </a:r>
            <a:r>
              <a:rPr altLang="zh-CN" b="1" sz="3200" lang="en-US"/>
              <a:t>P</a:t>
            </a:r>
            <a:r>
              <a:rPr altLang="zh-CN" b="1" sz="3200" lang="en-US"/>
              <a:t>V</a:t>
            </a:r>
            <a:r>
              <a:rPr altLang="zh-CN" b="1" sz="3200" lang="en-US"/>
              <a:t>C</a:t>
            </a:r>
            <a:r>
              <a:rPr altLang="zh-CN" b="1" sz="3200" lang="en-US"/>
              <a:t>N</a:t>
            </a:r>
            <a:r>
              <a:rPr altLang="zh-CN" b="1" sz="3200" lang="en-US"/>
              <a:t>2</a:t>
            </a:r>
            <a:r>
              <a:rPr altLang="zh-CN" b="1" sz="3200" lang="en-US"/>
              <a:t>G</a:t>
            </a:r>
            <a:r>
              <a:rPr altLang="zh-CN" b="1" sz="3200" lang="en-US"/>
              <a:t>T</a:t>
            </a:r>
            <a:r>
              <a:rPr altLang="zh-CN" b="1" sz="3200" lang="en-US"/>
              <a:t>L</a:t>
            </a:r>
            <a:r>
              <a:rPr altLang="zh-CN" b="1" sz="3200" lang="en-US"/>
              <a:t>Y</a:t>
            </a:r>
            <a:r>
              <a:rPr altLang="zh-CN" b="1" sz="3200" lang="en-US"/>
              <a:t>U</a:t>
            </a:r>
            <a:r>
              <a:rPr altLang="zh-CN" b="1" sz="3200" lang="en-US"/>
              <a:t>4</a:t>
            </a:r>
            <a:r>
              <a:rPr altLang="zh-CN" b="1" sz="3200" lang="en-US"/>
              <a:t>C</a:t>
            </a:r>
            <a:r>
              <a:rPr altLang="zh-CN" b="1" sz="3200" lang="en-US"/>
              <a:t>3</a:t>
            </a:r>
            <a:endParaRPr altLang="zh-CN" b="1" sz="3200"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p>
            <a:r>
              <a:rPr lang="en-US">
                <a:solidFill>
                  <a:srgbClr val="0000FF"/>
                </a:solidFill>
              </a:rPr>
              <a:t>H</a:t>
            </a:r>
            <a:r>
              <a:rPr lang="en-US">
                <a:solidFill>
                  <a:srgbClr val="0000FF"/>
                </a:solidFill>
              </a:rPr>
              <a:t>O</a:t>
            </a:r>
            <a:r>
              <a:rPr lang="en-US">
                <a:solidFill>
                  <a:srgbClr val="0000FF"/>
                </a:solidFill>
              </a:rPr>
              <a:t>W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D</a:t>
            </a:r>
            <a:r>
              <a:rPr lang="en-US">
                <a:solidFill>
                  <a:srgbClr val="0000FF"/>
                </a:solidFill>
              </a:rPr>
              <a:t>O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I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R</a:t>
            </a:r>
            <a:r>
              <a:rPr lang="en-US">
                <a:solidFill>
                  <a:srgbClr val="0000FF"/>
                </a:solidFill>
              </a:rPr>
              <a:t>E</a:t>
            </a:r>
            <a:r>
              <a:rPr lang="en-US">
                <a:solidFill>
                  <a:srgbClr val="0000FF"/>
                </a:solidFill>
              </a:rPr>
              <a:t>G</a:t>
            </a:r>
            <a:r>
              <a:rPr lang="en-US">
                <a:solidFill>
                  <a:srgbClr val="0000FF"/>
                </a:solidFill>
              </a:rPr>
              <a:t>ISTER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</a:t>
            </a:r>
            <a:r>
              <a:rPr lang="en-US">
                <a:solidFill>
                  <a:srgbClr val="0000FF"/>
                </a:solidFill>
              </a:rPr>
              <a:t>Y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T</a:t>
            </a:r>
            <a:r>
              <a:rPr lang="en-US">
                <a:solidFill>
                  <a:srgbClr val="0000FF"/>
                </a:solidFill>
              </a:rPr>
              <a:t>E</a:t>
            </a:r>
            <a:r>
              <a:rPr lang="en-US">
                <a:solidFill>
                  <a:srgbClr val="0000FF"/>
                </a:solidFill>
              </a:rPr>
              <a:t>A</a:t>
            </a:r>
            <a:r>
              <a:rPr lang="en-US">
                <a:solidFill>
                  <a:srgbClr val="0000FF"/>
                </a:solidFill>
              </a:rPr>
              <a:t>M</a:t>
            </a:r>
            <a:r>
              <a:rPr lang="en-US">
                <a:solidFill>
                  <a:srgbClr val="0000FF"/>
                </a:solidFill>
              </a:rPr>
              <a:t>/</a:t>
            </a:r>
            <a:r>
              <a:rPr lang="en-US">
                <a:solidFill>
                  <a:srgbClr val="0000FF"/>
                </a:solidFill>
              </a:rPr>
              <a:t>M</a:t>
            </a:r>
            <a:r>
              <a:rPr lang="en-US">
                <a:solidFill>
                  <a:srgbClr val="0000FF"/>
                </a:solidFill>
              </a:rPr>
              <a:t>I</a:t>
            </a:r>
            <a:r>
              <a:rPr lang="en-US">
                <a:solidFill>
                  <a:srgbClr val="0000FF"/>
                </a:solidFill>
              </a:rPr>
              <a:t>N</a:t>
            </a:r>
            <a:r>
              <a:rPr lang="en-US">
                <a:solidFill>
                  <a:srgbClr val="0000FF"/>
                </a:solidFill>
              </a:rPr>
              <a:t>I</a:t>
            </a:r>
            <a:r>
              <a:rPr lang="en-US">
                <a:solidFill>
                  <a:srgbClr val="0000FF"/>
                </a:solidFill>
              </a:rPr>
              <a:t>STRY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en-US">
                <a:solidFill>
                  <a:srgbClr val="0000FF"/>
                </a:solidFill>
              </a:rPr>
              <a:t>M</a:t>
            </a:r>
            <a:r>
              <a:rPr lang="en-US">
                <a:solidFill>
                  <a:srgbClr val="0000FF"/>
                </a:solidFill>
              </a:rPr>
              <a:t>E</a:t>
            </a:r>
            <a:r>
              <a:rPr lang="en-US">
                <a:solidFill>
                  <a:srgbClr val="0000FF"/>
                </a:solidFill>
              </a:rPr>
              <a:t>M</a:t>
            </a:r>
            <a:r>
              <a:rPr lang="en-US">
                <a:solidFill>
                  <a:srgbClr val="0000FF"/>
                </a:solidFill>
              </a:rPr>
              <a:t>B</a:t>
            </a:r>
            <a:r>
              <a:rPr lang="en-US">
                <a:solidFill>
                  <a:srgbClr val="0000FF"/>
                </a:solidFill>
              </a:rPr>
              <a:t>E</a:t>
            </a:r>
            <a:r>
              <a:rPr lang="en-US">
                <a:solidFill>
                  <a:srgbClr val="0000FF"/>
                </a:solidFill>
              </a:rPr>
              <a:t>R</a:t>
            </a:r>
            <a:r>
              <a:rPr lang="en-US">
                <a:solidFill>
                  <a:srgbClr val="0000FF"/>
                </a:solidFill>
              </a:rPr>
              <a:t>S</a:t>
            </a:r>
            <a:r>
              <a:rPr lang="en-US">
                <a:solidFill>
                  <a:srgbClr val="0000FF"/>
                </a:solidFill>
              </a:rPr>
              <a:t>?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1048648" name=""/>
          <p:cNvSpPr>
            <a:spLocks noGrp="1"/>
          </p:cNvSpPr>
          <p:nvPr>
            <p:ph type="subTitle" idx="1"/>
          </p:nvPr>
        </p:nvSpPr>
        <p:spPr>
          <a:xfrm>
            <a:off x="1142999" y="3602038"/>
            <a:ext cx="6767205" cy="3070660"/>
          </a:xfrm>
        </p:spPr>
        <p:txBody>
          <a:bodyPr/>
          <a:p>
            <a:pPr algn="l"/>
            <a:r>
              <a:rPr b="1" sz="3300" lang="en-US"/>
              <a:t>L</a:t>
            </a:r>
            <a:r>
              <a:rPr b="1" sz="3300" lang="en-US"/>
              <a:t>o</a:t>
            </a:r>
            <a:r>
              <a:rPr b="1" sz="3300" lang="en-US"/>
              <a:t>g</a:t>
            </a:r>
            <a:r>
              <a:rPr b="1" sz="3300" lang="en-US"/>
              <a:t>i</a:t>
            </a:r>
            <a:r>
              <a:rPr b="1" sz="3300" lang="en-US"/>
              <a:t>n</a:t>
            </a:r>
            <a:r>
              <a:rPr b="1" sz="3300" lang="en-US"/>
              <a:t> </a:t>
            </a:r>
            <a:r>
              <a:rPr b="1" sz="3300" lang="en-US"/>
              <a:t>t</a:t>
            </a:r>
            <a:r>
              <a:rPr b="1" sz="3300" lang="en-US"/>
              <a:t>o</a:t>
            </a:r>
            <a:r>
              <a:rPr b="1" sz="3300" lang="en-US"/>
              <a:t> </a:t>
            </a:r>
            <a:r>
              <a:rPr b="1" sz="3300" lang="en-US"/>
              <a:t>y</a:t>
            </a:r>
            <a:r>
              <a:rPr b="1" sz="3300" lang="en-US"/>
              <a:t>o</a:t>
            </a:r>
            <a:r>
              <a:rPr b="1" sz="3300" lang="en-US"/>
              <a:t>u</a:t>
            </a:r>
            <a:r>
              <a:rPr b="1" sz="3300" lang="en-US"/>
              <a:t>r</a:t>
            </a:r>
            <a:r>
              <a:rPr b="1" sz="3300" lang="en-US"/>
              <a:t> </a:t>
            </a:r>
            <a:r>
              <a:rPr b="1" sz="3300" lang="en-US"/>
              <a:t>a</a:t>
            </a:r>
            <a:r>
              <a:rPr b="1" sz="3300" lang="en-US"/>
              <a:t>c</a:t>
            </a:r>
            <a:r>
              <a:rPr b="1" sz="3300" lang="en-US"/>
              <a:t>c</a:t>
            </a:r>
            <a:r>
              <a:rPr b="1" sz="3300" lang="en-US"/>
              <a:t>ount</a:t>
            </a:r>
            <a:r>
              <a:rPr b="1" sz="3300" lang="en-US"/>
              <a:t>,</a:t>
            </a:r>
            <a:r>
              <a:rPr b="1" sz="3300" lang="en-US"/>
              <a:t> </a:t>
            </a:r>
            <a:r>
              <a:rPr b="1" sz="3300" lang="en-US"/>
              <a:t>c</a:t>
            </a:r>
            <a:r>
              <a:rPr b="1" sz="3300" lang="en-US"/>
              <a:t>l</a:t>
            </a:r>
            <a:r>
              <a:rPr b="1" sz="3300" lang="en-US"/>
              <a:t>i</a:t>
            </a:r>
            <a:r>
              <a:rPr b="1" sz="3300" lang="en-US"/>
              <a:t>c</a:t>
            </a:r>
            <a:r>
              <a:rPr b="1" sz="3300" lang="en-US"/>
              <a:t>k</a:t>
            </a:r>
            <a:r>
              <a:rPr b="1" sz="3300" lang="en-US"/>
              <a:t> </a:t>
            </a:r>
            <a:r>
              <a:rPr b="1" sz="3300" lang="en-US"/>
              <a:t>o</a:t>
            </a:r>
            <a:r>
              <a:rPr b="1" sz="3300" lang="en-US"/>
              <a:t>n</a:t>
            </a:r>
            <a:r>
              <a:rPr b="1" sz="3300" lang="en-US"/>
              <a:t> </a:t>
            </a:r>
            <a:r>
              <a:rPr b="1" sz="3300" lang="en-US"/>
              <a:t>M</a:t>
            </a:r>
            <a:r>
              <a:rPr b="1" sz="3300" lang="en-US"/>
              <a:t>e</a:t>
            </a:r>
            <a:r>
              <a:rPr b="1" sz="3300" lang="en-US"/>
              <a:t>n</a:t>
            </a:r>
            <a:r>
              <a:rPr b="1" sz="3300" lang="en-US"/>
              <a:t>u</a:t>
            </a:r>
            <a:r>
              <a:rPr b="1" sz="3300" lang="en-US"/>
              <a:t> </a:t>
            </a:r>
            <a:r>
              <a:rPr b="1" sz="3300" lang="en-US"/>
              <a:t>i</a:t>
            </a:r>
            <a:r>
              <a:rPr b="1" sz="3300" lang="en-US"/>
              <a:t>c</a:t>
            </a:r>
            <a:r>
              <a:rPr b="1" sz="3300" lang="en-US"/>
              <a:t>o</a:t>
            </a:r>
            <a:r>
              <a:rPr b="1" sz="3300" lang="en-US"/>
              <a:t>n</a:t>
            </a:r>
            <a:r>
              <a:rPr b="1" sz="3300" lang="en-US"/>
              <a:t>,</a:t>
            </a:r>
            <a:r>
              <a:rPr b="1" sz="3300" lang="en-US"/>
              <a:t> </a:t>
            </a:r>
            <a:r>
              <a:rPr b="1" sz="3300" lang="en-US"/>
              <a:t>c</a:t>
            </a:r>
            <a:r>
              <a:rPr b="1" sz="3300" lang="en-US"/>
              <a:t>l</a:t>
            </a:r>
            <a:r>
              <a:rPr b="1" sz="3300" lang="en-US"/>
              <a:t>i</a:t>
            </a:r>
            <a:r>
              <a:rPr b="1" sz="3300" lang="en-US"/>
              <a:t>c</a:t>
            </a:r>
            <a:r>
              <a:rPr b="1" sz="3300" lang="en-US"/>
              <a:t>k</a:t>
            </a:r>
            <a:r>
              <a:rPr b="1" sz="3300" lang="en-US"/>
              <a:t> </a:t>
            </a:r>
            <a:r>
              <a:rPr b="1" sz="3300" lang="en-US"/>
              <a:t>o</a:t>
            </a:r>
            <a:r>
              <a:rPr b="1" sz="3300" lang="en-US"/>
              <a:t>n</a:t>
            </a:r>
            <a:r>
              <a:rPr b="1" sz="3300" lang="en-US"/>
              <a:t> </a:t>
            </a:r>
            <a:r>
              <a:rPr b="1" sz="3300" lang="en-US"/>
              <a:t>T</a:t>
            </a:r>
            <a:r>
              <a:rPr b="1" sz="3300" lang="en-US"/>
              <a:t>R</a:t>
            </a:r>
            <a:r>
              <a:rPr b="1" sz="3300" lang="en-US"/>
              <a:t>E</a:t>
            </a:r>
            <a:r>
              <a:rPr b="1" sz="3300" lang="en-US"/>
              <a:t>E</a:t>
            </a:r>
            <a:r>
              <a:rPr b="1" sz="3300" lang="en-US"/>
              <a:t>,</a:t>
            </a:r>
            <a:r>
              <a:rPr b="1" sz="3300" lang="en-US"/>
              <a:t> </a:t>
            </a:r>
            <a:r>
              <a:rPr b="1" sz="3300" lang="en-US"/>
              <a:t>t</a:t>
            </a:r>
            <a:r>
              <a:rPr b="1" sz="3300" lang="en-US"/>
              <a:t>h</a:t>
            </a:r>
            <a:r>
              <a:rPr b="1" sz="3300" lang="en-US"/>
              <a:t>e</a:t>
            </a:r>
            <a:r>
              <a:rPr b="1" sz="3300" lang="en-US"/>
              <a:t>n</a:t>
            </a:r>
            <a:r>
              <a:rPr b="1" sz="3300" lang="en-US"/>
              <a:t> </a:t>
            </a:r>
            <a:r>
              <a:rPr b="1" sz="3300" lang="en-US"/>
              <a:t>c</a:t>
            </a:r>
            <a:r>
              <a:rPr b="1" sz="3300" lang="en-US"/>
              <a:t>l</a:t>
            </a:r>
            <a:r>
              <a:rPr b="1" sz="3300" lang="en-US"/>
              <a:t>i</a:t>
            </a:r>
            <a:r>
              <a:rPr b="1" sz="3300" lang="en-US"/>
              <a:t>c</a:t>
            </a:r>
            <a:r>
              <a:rPr b="1" sz="3300" lang="en-US"/>
              <a:t>k</a:t>
            </a:r>
            <a:r>
              <a:rPr b="1" sz="3300" lang="en-US"/>
              <a:t> </a:t>
            </a:r>
            <a:r>
              <a:rPr b="1" sz="3300" lang="en-US"/>
              <a:t>on the</a:t>
            </a:r>
            <a:r>
              <a:rPr b="1" sz="3300" lang="en-US"/>
              <a:t> </a:t>
            </a:r>
            <a:r>
              <a:rPr b="1" sz="3300" lang="en-US"/>
              <a:t>c</a:t>
            </a:r>
            <a:r>
              <a:rPr b="1" sz="3300" lang="en-US"/>
              <a:t>o</a:t>
            </a:r>
            <a:r>
              <a:rPr b="1" sz="3300" lang="en-US"/>
              <a:t>p</a:t>
            </a:r>
            <a:r>
              <a:rPr b="1" sz="3300" lang="en-US"/>
              <a:t>y</a:t>
            </a:r>
            <a:r>
              <a:rPr b="1" sz="3300" lang="en-US"/>
              <a:t> </a:t>
            </a:r>
            <a:r>
              <a:rPr b="1" sz="3300" lang="en-US"/>
              <a:t>i</a:t>
            </a:r>
            <a:r>
              <a:rPr b="1" sz="3300" lang="en-US"/>
              <a:t>c</a:t>
            </a:r>
            <a:r>
              <a:rPr b="1" sz="3300" lang="en-US"/>
              <a:t>o</a:t>
            </a:r>
            <a:r>
              <a:rPr b="1" sz="3300" lang="en-US"/>
              <a:t>n</a:t>
            </a:r>
            <a:r>
              <a:rPr b="1" sz="3300" lang="en-US"/>
              <a:t> </a:t>
            </a:r>
            <a:r>
              <a:rPr b="1" sz="3300" lang="en-US"/>
              <a:t>t</a:t>
            </a:r>
            <a:r>
              <a:rPr b="1" sz="3300" lang="en-US"/>
              <a:t>o</a:t>
            </a:r>
            <a:r>
              <a:rPr b="1" sz="3300" lang="en-US"/>
              <a:t> </a:t>
            </a:r>
            <a:r>
              <a:rPr b="1" sz="3300" lang="en-US"/>
              <a:t>c</a:t>
            </a:r>
            <a:r>
              <a:rPr b="1" sz="3300" lang="en-US"/>
              <a:t>o</a:t>
            </a:r>
            <a:r>
              <a:rPr b="1" sz="3300" lang="en-US"/>
              <a:t>p</a:t>
            </a:r>
            <a:r>
              <a:rPr b="1" sz="3300" lang="en-US"/>
              <a:t>y</a:t>
            </a:r>
            <a:r>
              <a:rPr b="1" sz="3300" lang="en-US"/>
              <a:t> </a:t>
            </a:r>
            <a:r>
              <a:rPr b="1" sz="3300" lang="en-US"/>
              <a:t>y</a:t>
            </a:r>
            <a:r>
              <a:rPr b="1" sz="3300" lang="en-US"/>
              <a:t>o</a:t>
            </a:r>
            <a:r>
              <a:rPr b="1" sz="3300" lang="en-US"/>
              <a:t>u</a:t>
            </a:r>
            <a:r>
              <a:rPr b="1" sz="3300" lang="en-US"/>
              <a:t>r</a:t>
            </a:r>
            <a:r>
              <a:rPr b="1" sz="3300" lang="en-US"/>
              <a:t> </a:t>
            </a:r>
            <a:r>
              <a:rPr b="1" sz="3300" lang="en-US"/>
              <a:t>r</a:t>
            </a:r>
            <a:r>
              <a:rPr b="1" sz="3300" lang="en-US"/>
              <a:t>e</a:t>
            </a:r>
            <a:r>
              <a:rPr b="1" sz="3300" lang="en-US"/>
              <a:t>f</a:t>
            </a:r>
            <a:r>
              <a:rPr b="1" sz="3300" lang="en-US"/>
              <a:t>e</a:t>
            </a:r>
            <a:r>
              <a:rPr b="1" sz="3300" lang="en-US"/>
              <a:t>r</a:t>
            </a:r>
            <a:r>
              <a:rPr b="1" sz="3300" lang="en-US"/>
              <a:t>r</a:t>
            </a:r>
            <a:r>
              <a:rPr b="1" sz="3300" lang="en-US"/>
              <a:t>al</a:t>
            </a:r>
            <a:r>
              <a:rPr b="1" sz="3300" lang="en-US"/>
              <a:t> link</a:t>
            </a:r>
            <a:r>
              <a:rPr b="1" sz="3300" lang="en-US"/>
              <a:t>.</a:t>
            </a:r>
            <a:r>
              <a:rPr b="1" sz="3300" lang="en-US"/>
              <a:t> </a:t>
            </a:r>
            <a:r>
              <a:rPr b="1" sz="3300" lang="en-US"/>
              <a:t>T</a:t>
            </a:r>
            <a:r>
              <a:rPr b="1" sz="3300" lang="en-US"/>
              <a:t>h</a:t>
            </a:r>
            <a:r>
              <a:rPr b="1" sz="3300" lang="en-US"/>
              <a:t>e</a:t>
            </a:r>
            <a:r>
              <a:rPr b="1" sz="3300" lang="en-US"/>
              <a:t>n</a:t>
            </a:r>
            <a:r>
              <a:rPr b="1" sz="3300" lang="en-US"/>
              <a:t> </a:t>
            </a:r>
            <a:r>
              <a:rPr b="1" sz="3300" lang="en-US"/>
              <a:t>s</a:t>
            </a:r>
            <a:r>
              <a:rPr b="1" sz="3300" lang="en-US"/>
              <a:t>e</a:t>
            </a:r>
            <a:r>
              <a:rPr b="1" sz="3300" lang="en-US"/>
              <a:t>n</a:t>
            </a:r>
            <a:r>
              <a:rPr b="1" sz="3300" lang="en-US"/>
              <a:t>d</a:t>
            </a:r>
            <a:r>
              <a:rPr b="1" sz="3300" lang="en-US"/>
              <a:t> </a:t>
            </a:r>
            <a:r>
              <a:rPr b="1" sz="3300" lang="en-US"/>
              <a:t>to</a:t>
            </a:r>
            <a:r>
              <a:rPr b="1" sz="3300" lang="en-US"/>
              <a:t> </a:t>
            </a:r>
            <a:r>
              <a:rPr b="1" sz="3300" lang="en-US"/>
              <a:t>y</a:t>
            </a:r>
            <a:r>
              <a:rPr b="1" sz="3300" lang="en-US"/>
              <a:t>o</a:t>
            </a:r>
            <a:r>
              <a:rPr b="1" sz="3300" lang="en-US"/>
              <a:t>u</a:t>
            </a:r>
            <a:r>
              <a:rPr b="1" sz="3300" lang="en-US"/>
              <a:t>r</a:t>
            </a:r>
            <a:r>
              <a:rPr b="1" sz="3300" lang="en-US"/>
              <a:t> </a:t>
            </a:r>
            <a:r>
              <a:rPr b="1" sz="3300" lang="en-US"/>
              <a:t>team</a:t>
            </a:r>
            <a:r>
              <a:rPr b="1" sz="3300" lang="en-US"/>
              <a:t> </a:t>
            </a:r>
            <a:r>
              <a:rPr b="1" sz="3300" lang="en-US"/>
              <a:t>m</a:t>
            </a:r>
            <a:r>
              <a:rPr b="1" sz="3300" lang="en-US"/>
              <a:t>e</a:t>
            </a:r>
            <a:r>
              <a:rPr b="1" sz="3300" lang="en-US"/>
              <a:t>mber</a:t>
            </a:r>
            <a:r>
              <a:rPr b="1" sz="3300" lang="en-US"/>
              <a:t> </a:t>
            </a:r>
            <a:r>
              <a:rPr b="1" sz="3300" lang="en-US"/>
              <a:t>f</a:t>
            </a:r>
            <a:r>
              <a:rPr b="1" sz="3300" lang="en-US"/>
              <a:t>o</a:t>
            </a:r>
            <a:r>
              <a:rPr b="1" sz="3300" lang="en-US"/>
              <a:t>r</a:t>
            </a:r>
            <a:r>
              <a:rPr b="1" sz="3300" lang="en-US"/>
              <a:t> </a:t>
            </a:r>
            <a:r>
              <a:rPr b="1" sz="3300" lang="en-US"/>
              <a:t>h</a:t>
            </a:r>
            <a:r>
              <a:rPr b="1" sz="3300" lang="en-US"/>
              <a:t>i</a:t>
            </a:r>
            <a:r>
              <a:rPr b="1" sz="3300" lang="en-US"/>
              <a:t>m</a:t>
            </a:r>
            <a:r>
              <a:rPr b="1" sz="3300" lang="en-US"/>
              <a:t>/</a:t>
            </a:r>
            <a:r>
              <a:rPr b="1" sz="3300" lang="en-US"/>
              <a:t>h</a:t>
            </a:r>
            <a:r>
              <a:rPr b="1" sz="3300" lang="en-US"/>
              <a:t>e</a:t>
            </a:r>
            <a:r>
              <a:rPr b="1" sz="3300" lang="en-US"/>
              <a:t>r</a:t>
            </a:r>
            <a:r>
              <a:rPr b="1" sz="3300" lang="en-US"/>
              <a:t> </a:t>
            </a:r>
            <a:r>
              <a:rPr b="1" sz="3300" lang="en-US"/>
              <a:t>t</a:t>
            </a:r>
            <a:r>
              <a:rPr b="1" sz="3300" lang="en-US"/>
              <a:t>o</a:t>
            </a:r>
            <a:r>
              <a:rPr b="1" sz="3300" lang="en-US"/>
              <a:t> </a:t>
            </a:r>
            <a:r>
              <a:rPr b="1" sz="3300" lang="en-US"/>
              <a:t>Register</a:t>
            </a:r>
            <a:r>
              <a:rPr b="1" sz="3300" lang="en-US"/>
              <a:t>.</a:t>
            </a:r>
            <a:r>
              <a:rPr sz="3300" lang="en-US"/>
              <a:t> </a:t>
            </a:r>
            <a:endParaRPr sz="3300"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"/>
          <p:cNvSpPr>
            <a:spLocks noGrp="1"/>
          </p:cNvSpPr>
          <p:nvPr>
            <p:ph type="ctrTitle"/>
          </p:nvPr>
        </p:nvSpPr>
        <p:spPr>
          <a:xfrm>
            <a:off x="530151" y="143125"/>
            <a:ext cx="7772400" cy="2387600"/>
          </a:xfrm>
        </p:spPr>
        <p:txBody>
          <a:bodyPr>
            <a:normAutofit fontScale="90000"/>
          </a:bodyPr>
          <a:p>
            <a:pPr algn="l"/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D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F</a:t>
            </a:r>
            <a:r>
              <a:rPr lang="en-US">
                <a:solidFill>
                  <a:srgbClr val="000080"/>
                </a:solidFill>
              </a:rPr>
              <a:t>U</a:t>
            </a:r>
            <a:r>
              <a:rPr lang="en-US">
                <a:solidFill>
                  <a:srgbClr val="000080"/>
                </a:solidFill>
              </a:rPr>
              <a:t>N</a:t>
            </a:r>
            <a:r>
              <a:rPr lang="en-US">
                <a:solidFill>
                  <a:srgbClr val="000080"/>
                </a:solidFill>
              </a:rPr>
              <a:t>D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MY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L</a:t>
            </a:r>
            <a:r>
              <a:rPr lang="en-US">
                <a:solidFill>
                  <a:srgbClr val="000080"/>
                </a:solidFill>
              </a:rPr>
              <a:t>L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F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G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S</a:t>
            </a:r>
            <a:r>
              <a:rPr lang="en-US">
                <a:solidFill>
                  <a:srgbClr val="000080"/>
                </a:solidFill>
              </a:rPr>
              <a:t>TRATION</a:t>
            </a:r>
            <a:r>
              <a:rPr lang="en-US">
                <a:solidFill>
                  <a:srgbClr val="000080"/>
                </a:solidFill>
              </a:rPr>
              <a:t>?</a:t>
            </a:r>
            <a:endParaRPr lang="en-US">
              <a:solidFill>
                <a:srgbClr val="000080"/>
              </a:solidFill>
            </a:endParaRPr>
          </a:p>
        </p:txBody>
      </p:sp>
      <p:sp>
        <p:nvSpPr>
          <p:cNvPr id="1048650" name=""/>
          <p:cNvSpPr>
            <a:spLocks noGrp="1"/>
          </p:cNvSpPr>
          <p:nvPr>
            <p:ph type="subTitle" idx="1"/>
          </p:nvPr>
        </p:nvSpPr>
        <p:spPr>
          <a:xfrm rot="21600000">
            <a:off x="530150" y="2530723"/>
            <a:ext cx="6858000" cy="4404476"/>
          </a:xfrm>
        </p:spPr>
        <p:txBody>
          <a:bodyPr>
            <a:normAutofit fontScale="91667" lnSpcReduction="20000"/>
          </a:bodyPr>
          <a:p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i</a:t>
            </a:r>
            <a:r>
              <a:rPr b="1" lang="en-US"/>
              <a:t>ng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wallet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w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w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s</a:t>
            </a:r>
            <a:r>
              <a:rPr b="1" lang="en-US"/>
              <a:t>:</a:t>
            </a:r>
            <a:endParaRPr b="1" lang="en-US"/>
          </a:p>
          <a:p>
            <a:r>
              <a:rPr b="1" lang="en-US"/>
              <a:t>A</a:t>
            </a:r>
            <a:r>
              <a:rPr b="1" lang="en-US"/>
              <a:t>.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g</a:t>
            </a:r>
            <a:r>
              <a:rPr b="1" lang="en-US"/>
              <a:t>h</a:t>
            </a:r>
            <a:r>
              <a:rPr b="1" lang="en-US"/>
              <a:t> your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m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u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P</a:t>
            </a:r>
            <a:r>
              <a:rPr b="1" lang="en-US"/>
              <a:t>O</a:t>
            </a:r>
            <a:r>
              <a:rPr b="1" lang="en-US"/>
              <a:t>S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l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m</a:t>
            </a:r>
            <a:r>
              <a:rPr b="1" lang="en-US"/>
              <a:t>ent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o</a:t>
            </a:r>
            <a:r>
              <a:rPr b="1" lang="en-US"/>
              <a:t>d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nt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f</a:t>
            </a:r>
            <a:r>
              <a:rPr b="1" lang="en-US"/>
              <a:t>u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b</a:t>
            </a:r>
            <a:r>
              <a:rPr b="1" lang="en-US"/>
              <a:t>m</a:t>
            </a:r>
            <a:r>
              <a:rPr b="1" lang="en-US"/>
              <a:t>i</a:t>
            </a:r>
            <a:r>
              <a:rPr b="1" lang="en-US"/>
              <a:t>t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click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N</a:t>
            </a:r>
            <a:r>
              <a:rPr b="1" lang="en-US"/>
              <a:t>O</a:t>
            </a:r>
            <a:r>
              <a:rPr b="1" lang="en-US"/>
              <a:t>W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p</a:t>
            </a:r>
            <a:r>
              <a:rPr b="1" lang="en-US"/>
              <a:t>u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r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t</a:t>
            </a:r>
            <a:r>
              <a:rPr b="1" lang="en-US"/>
              <a:t>a</a:t>
            </a:r>
            <a:r>
              <a:rPr b="1" lang="en-US"/>
              <a:t>i</a:t>
            </a:r>
            <a:r>
              <a:rPr b="1" lang="en-US"/>
              <a:t>l</a:t>
            </a:r>
            <a:r>
              <a:rPr b="1" lang="en-US"/>
              <a:t>s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nt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click </a:t>
            </a:r>
            <a:r>
              <a:rPr b="1" lang="en-US"/>
              <a:t>on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C</a:t>
            </a:r>
            <a:r>
              <a:rPr b="1" lang="en-US"/>
              <a:t>E</a:t>
            </a:r>
            <a:r>
              <a:rPr b="1" lang="en-US"/>
              <a:t>E</a:t>
            </a:r>
            <a:r>
              <a:rPr b="1" lang="en-US"/>
              <a:t>D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your </a:t>
            </a:r>
            <a:r>
              <a:rPr b="1" lang="en-US"/>
              <a:t>O</a:t>
            </a:r>
            <a:r>
              <a:rPr b="1" lang="en-US"/>
              <a:t>T</a:t>
            </a:r>
            <a:r>
              <a:rPr b="1" lang="en-US"/>
              <a:t>P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u</a:t>
            </a:r>
            <a:r>
              <a:rPr b="1" lang="en-US"/>
              <a:t>b</a:t>
            </a:r>
            <a:r>
              <a:rPr b="1" lang="en-US"/>
              <a:t>m</a:t>
            </a:r>
            <a:r>
              <a:rPr b="1" lang="en-US"/>
              <a:t>it</a:t>
            </a:r>
            <a:r>
              <a:rPr b="1" lang="en-US"/>
              <a:t>.</a:t>
            </a:r>
            <a:endParaRPr b="1" lang="en-US"/>
          </a:p>
          <a:p>
            <a:r>
              <a:rPr b="1" lang="en-US"/>
              <a:t>B</a:t>
            </a:r>
            <a:r>
              <a:rPr b="1" lang="en-US"/>
              <a:t>.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r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gh</a:t>
            </a:r>
            <a:r>
              <a:rPr b="1" lang="en-US"/>
              <a:t> </a:t>
            </a:r>
            <a:r>
              <a:rPr b="1" lang="en-US"/>
              <a:t>E</a:t>
            </a:r>
            <a:r>
              <a:rPr b="1" lang="en-US"/>
              <a:t>-</a:t>
            </a:r>
            <a:r>
              <a:rPr b="1" lang="en-US"/>
              <a:t>P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rge</a:t>
            </a:r>
            <a:r>
              <a:rPr b="1" lang="en-US"/>
              <a:t>: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v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ne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sfe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m</a:t>
            </a:r>
            <a:r>
              <a:rPr b="1" lang="en-US"/>
              <a:t>o</a:t>
            </a:r>
            <a:r>
              <a:rPr b="1" lang="en-US"/>
              <a:t>unt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fund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b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c</a:t>
            </a:r>
            <a:r>
              <a:rPr b="1" lang="en-US"/>
              <a:t>ount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y</a:t>
            </a:r>
            <a:r>
              <a:rPr b="1" lang="en-US"/>
              <a:t>o</a:t>
            </a:r>
            <a:r>
              <a:rPr b="1" lang="en-US"/>
              <a:t>u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u</a:t>
            </a:r>
            <a:r>
              <a:rPr b="1" lang="en-US"/>
              <a:t>p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g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e</a:t>
            </a:r>
            <a:r>
              <a:rPr b="1" lang="en-US"/>
              <a:t>r</a:t>
            </a:r>
            <a:r>
              <a:rPr b="1" lang="en-US"/>
              <a:t>a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E-Pin </a:t>
            </a:r>
            <a:r>
              <a:rPr b="1" lang="en-US"/>
              <a:t>o</a:t>
            </a:r>
            <a:r>
              <a:rPr b="1" lang="en-US"/>
              <a:t>f</a:t>
            </a:r>
            <a:r>
              <a:rPr b="1" lang="en-US"/>
              <a:t> </a:t>
            </a:r>
            <a:r>
              <a:rPr b="1" lang="en-US"/>
              <a:t>equivalent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h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r</a:t>
            </a:r>
            <a:r>
              <a:rPr b="1" lang="en-US"/>
              <a:t> </a:t>
            </a:r>
            <a:r>
              <a:rPr b="1" lang="en-US"/>
              <a:t>Transfer</a:t>
            </a:r>
            <a:r>
              <a:rPr b="1" lang="en-US"/>
              <a:t> </a:t>
            </a:r>
            <a:r>
              <a:rPr b="1" lang="en-US"/>
              <a:t>m</a:t>
            </a:r>
            <a:r>
              <a:rPr b="1" lang="en-US"/>
              <a:t>a</a:t>
            </a:r>
            <a:r>
              <a:rPr b="1" lang="en-US"/>
              <a:t>d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h</a:t>
            </a:r>
            <a:r>
              <a:rPr b="1" lang="en-US"/>
              <a:t>i</a:t>
            </a:r>
            <a:r>
              <a:rPr b="1" lang="en-US"/>
              <a:t>m</a:t>
            </a:r>
            <a:r>
              <a:rPr b="1" lang="en-US"/>
              <a:t>.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o</a:t>
            </a:r>
            <a:r>
              <a:rPr b="1" lang="en-US"/>
              <a:t>p</a:t>
            </a:r>
            <a:r>
              <a:rPr b="1" lang="en-US"/>
              <a:t>y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E-Pin</a:t>
            </a:r>
            <a:r>
              <a:rPr b="1" lang="en-US"/>
              <a:t> </a:t>
            </a:r>
            <a:r>
              <a:rPr b="1" lang="en-US"/>
              <a:t>s</a:t>
            </a:r>
            <a:r>
              <a:rPr b="1" lang="en-US"/>
              <a:t>e</a:t>
            </a:r>
            <a:r>
              <a:rPr b="1" lang="en-US"/>
              <a:t>n</a:t>
            </a:r>
            <a:r>
              <a:rPr b="1" lang="en-US"/>
              <a:t>t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o</a:t>
            </a:r>
            <a:r>
              <a:rPr b="1" lang="en-US"/>
              <a:t> </a:t>
            </a:r>
            <a:r>
              <a:rPr b="1" lang="en-US"/>
              <a:t>you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l</a:t>
            </a:r>
            <a:r>
              <a:rPr b="1" lang="en-US"/>
              <a:t>o</a:t>
            </a:r>
            <a:r>
              <a:rPr b="1" lang="en-US"/>
              <a:t>g</a:t>
            </a:r>
            <a:r>
              <a:rPr b="1" lang="en-US"/>
              <a:t>i</a:t>
            </a:r>
            <a:r>
              <a:rPr b="1" lang="en-US"/>
              <a:t>n</a:t>
            </a:r>
            <a:r>
              <a:rPr b="1" lang="en-US"/>
              <a:t> to</a:t>
            </a:r>
            <a:r>
              <a:rPr b="1" lang="en-US"/>
              <a:t> your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c</a:t>
            </a:r>
            <a:r>
              <a:rPr b="1" lang="en-US"/>
              <a:t>c</a:t>
            </a:r>
            <a:r>
              <a:rPr b="1" lang="en-US"/>
              <a:t>ount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r</a:t>
            </a:r>
            <a:r>
              <a:rPr b="1" lang="en-US"/>
              <a:t>e</a:t>
            </a:r>
            <a:r>
              <a:rPr b="1" lang="en-US"/>
              <a:t>c</a:t>
            </a:r>
            <a:r>
              <a:rPr b="1" lang="en-US"/>
              <a:t>h</a:t>
            </a:r>
            <a:r>
              <a:rPr b="1" lang="en-US"/>
              <a:t>a</a:t>
            </a:r>
            <a:r>
              <a:rPr b="1" lang="en-US"/>
              <a:t>rge</a:t>
            </a:r>
            <a:r>
              <a:rPr b="1" lang="en-US"/>
              <a:t>,</a:t>
            </a:r>
            <a:r>
              <a:rPr b="1" lang="en-US"/>
              <a:t> </a:t>
            </a:r>
            <a:r>
              <a:rPr b="1" lang="en-US"/>
              <a:t>p</a:t>
            </a:r>
            <a:r>
              <a:rPr b="1" lang="en-US"/>
              <a:t>a</a:t>
            </a:r>
            <a:r>
              <a:rPr b="1" lang="en-US"/>
              <a:t>s</a:t>
            </a:r>
            <a:r>
              <a:rPr b="1" lang="en-US"/>
              <a:t>t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t</a:t>
            </a:r>
            <a:r>
              <a:rPr b="1" lang="en-US"/>
              <a:t>h</a:t>
            </a:r>
            <a:r>
              <a:rPr b="1" lang="en-US"/>
              <a:t>e</a:t>
            </a:r>
            <a:r>
              <a:rPr b="1" lang="en-US"/>
              <a:t> </a:t>
            </a:r>
            <a:r>
              <a:rPr b="1" lang="en-US"/>
              <a:t>E-Pin</a:t>
            </a:r>
            <a:r>
              <a:rPr b="1" lang="en-US"/>
              <a:t> </a:t>
            </a:r>
            <a:r>
              <a:rPr b="1" lang="en-US"/>
              <a:t>a</a:t>
            </a:r>
            <a:r>
              <a:rPr b="1" lang="en-US"/>
              <a:t>n</a:t>
            </a:r>
            <a:r>
              <a:rPr b="1" lang="en-US"/>
              <a:t>d</a:t>
            </a:r>
            <a:r>
              <a:rPr b="1" lang="en-US"/>
              <a:t> </a:t>
            </a:r>
            <a:r>
              <a:rPr b="1" lang="en-US"/>
              <a:t>c</a:t>
            </a:r>
            <a:r>
              <a:rPr b="1" lang="en-US"/>
              <a:t>l</a:t>
            </a:r>
            <a:r>
              <a:rPr b="1" lang="en-US"/>
              <a:t>i</a:t>
            </a:r>
            <a:r>
              <a:rPr b="1" lang="en-US"/>
              <a:t>c</a:t>
            </a:r>
            <a:r>
              <a:rPr b="1" lang="en-US"/>
              <a:t>k</a:t>
            </a:r>
            <a:r>
              <a:rPr b="1" lang="en-US"/>
              <a:t> </a:t>
            </a:r>
            <a:r>
              <a:rPr b="1" lang="en-US"/>
              <a:t>o</a:t>
            </a:r>
            <a:r>
              <a:rPr b="1" lang="en-US"/>
              <a:t>n</a:t>
            </a:r>
            <a:r>
              <a:rPr b="1" lang="en-US"/>
              <a:t> </a:t>
            </a:r>
            <a:r>
              <a:rPr b="1" lang="en-US"/>
              <a:t>Submit</a:t>
            </a:r>
            <a:r>
              <a:rPr b="1" lang="en-US"/>
              <a:t>.</a:t>
            </a:r>
            <a:endParaRPr b="1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"/>
          <p:cNvSpPr>
            <a:spLocks noGrp="1"/>
          </p:cNvSpPr>
          <p:nvPr>
            <p:ph type="ctrTitle"/>
          </p:nvPr>
        </p:nvSpPr>
        <p:spPr>
          <a:xfrm>
            <a:off x="374504" y="161790"/>
            <a:ext cx="7772400" cy="2387600"/>
          </a:xfrm>
        </p:spPr>
        <p:txBody>
          <a:bodyPr>
            <a:normAutofit fontScale="90000"/>
          </a:bodyPr>
          <a:p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D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K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Y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N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L</a:t>
            </a:r>
            <a:r>
              <a:rPr lang="en-US">
                <a:solidFill>
                  <a:srgbClr val="000080"/>
                </a:solidFill>
              </a:rPr>
              <a:t>Y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D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N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ON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F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2</a:t>
            </a:r>
            <a:r>
              <a:rPr lang="en-US">
                <a:solidFill>
                  <a:srgbClr val="000080"/>
                </a:solidFill>
              </a:rPr>
              <a:t>,</a:t>
            </a:r>
            <a:r>
              <a:rPr lang="en-US">
                <a:solidFill>
                  <a:srgbClr val="000080"/>
                </a:solidFill>
              </a:rPr>
              <a:t>0</a:t>
            </a:r>
            <a:r>
              <a:rPr lang="en-US">
                <a:solidFill>
                  <a:srgbClr val="000080"/>
                </a:solidFill>
              </a:rPr>
              <a:t>0</a:t>
            </a:r>
            <a:r>
              <a:rPr lang="en-US">
                <a:solidFill>
                  <a:srgbClr val="000080"/>
                </a:solidFill>
              </a:rPr>
              <a:t>0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N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?</a:t>
            </a:r>
            <a:endParaRPr lang="en-US">
              <a:solidFill>
                <a:srgbClr val="000080"/>
              </a:solidFill>
            </a:endParaRPr>
          </a:p>
        </p:txBody>
      </p:sp>
      <p:sp>
        <p:nvSpPr>
          <p:cNvPr id="1048652" name=""/>
          <p:cNvSpPr>
            <a:spLocks noGrp="1"/>
          </p:cNvSpPr>
          <p:nvPr>
            <p:ph type="subTitle" idx="1"/>
          </p:nvPr>
        </p:nvSpPr>
        <p:spPr>
          <a:xfrm>
            <a:off x="1000322" y="2601119"/>
            <a:ext cx="6858000" cy="4169838"/>
          </a:xfrm>
        </p:spPr>
        <p:txBody>
          <a:bodyPr/>
          <a:p>
            <a:r>
              <a:rPr b="1" sz="3200" lang="en-US"/>
              <a:t>Login </a:t>
            </a:r>
            <a:r>
              <a:rPr b="1" sz="3200" lang="en-US"/>
              <a:t>to</a:t>
            </a:r>
            <a:r>
              <a:rPr b="1" sz="3200" lang="en-US"/>
              <a:t> your</a:t>
            </a:r>
            <a:r>
              <a:rPr b="1" sz="3200" lang="en-US"/>
              <a:t> </a:t>
            </a:r>
            <a:r>
              <a:rPr b="1" sz="3200" lang="en-US"/>
              <a:t>i</a:t>
            </a:r>
            <a:r>
              <a:rPr b="1" sz="3200" lang="en-US"/>
              <a:t>h</a:t>
            </a:r>
            <a:r>
              <a:rPr b="1" sz="3200" lang="en-US"/>
              <a:t>o</a:t>
            </a:r>
            <a:r>
              <a:rPr b="1" sz="3200" lang="en-US"/>
              <a:t>p</a:t>
            </a:r>
            <a:r>
              <a:rPr b="1" sz="3200" lang="en-US"/>
              <a:t>e</a:t>
            </a:r>
            <a:r>
              <a:rPr b="1" sz="3200" lang="en-US"/>
              <a:t> </a:t>
            </a:r>
            <a:r>
              <a:rPr b="1" sz="3200" lang="en-US"/>
              <a:t>a</a:t>
            </a:r>
            <a:r>
              <a:rPr b="1" sz="3200" lang="en-US"/>
              <a:t>c</a:t>
            </a:r>
            <a:r>
              <a:rPr b="1" sz="3200" lang="en-US"/>
              <a:t>c</a:t>
            </a:r>
            <a:r>
              <a:rPr b="1" sz="3200" lang="en-US"/>
              <a:t>o</a:t>
            </a:r>
            <a:r>
              <a:rPr b="1" sz="3200" lang="en-US"/>
              <a:t>u</a:t>
            </a:r>
            <a:r>
              <a:rPr b="1" sz="3200" lang="en-US"/>
              <a:t>n</a:t>
            </a:r>
            <a:r>
              <a:rPr b="1" sz="3200" lang="en-US"/>
              <a:t>t</a:t>
            </a:r>
            <a:r>
              <a:rPr b="1" sz="3200" lang="en-US"/>
              <a:t>,</a:t>
            </a:r>
            <a:r>
              <a:rPr b="1" sz="3200" lang="en-US"/>
              <a:t> </a:t>
            </a:r>
            <a:r>
              <a:rPr b="1" sz="3200" lang="en-US"/>
              <a:t>f</a:t>
            </a:r>
            <a:r>
              <a:rPr b="1" sz="3200" lang="en-US"/>
              <a:t>r</a:t>
            </a:r>
            <a:r>
              <a:rPr b="1" sz="3200" lang="en-US"/>
              <a:t>o</a:t>
            </a:r>
            <a:r>
              <a:rPr b="1" sz="3200" lang="en-US"/>
              <a:t>m</a:t>
            </a:r>
            <a:r>
              <a:rPr b="1" sz="3200" lang="en-US"/>
              <a:t> </a:t>
            </a:r>
            <a:r>
              <a:rPr b="1" sz="3200" lang="en-US"/>
              <a:t>y</a:t>
            </a:r>
            <a:r>
              <a:rPr b="1" sz="3200" lang="en-US"/>
              <a:t>o</a:t>
            </a:r>
            <a:r>
              <a:rPr b="1" sz="3200" lang="en-US"/>
              <a:t>u</a:t>
            </a:r>
            <a:r>
              <a:rPr b="1" sz="3200" lang="en-US"/>
              <a:t>r</a:t>
            </a:r>
            <a:r>
              <a:rPr b="1" sz="3200" lang="en-US"/>
              <a:t> </a:t>
            </a:r>
            <a:r>
              <a:rPr b="1" sz="3200" lang="en-US"/>
              <a:t>Menu</a:t>
            </a:r>
            <a:r>
              <a:rPr b="1" sz="3200" lang="en-US"/>
              <a:t> </a:t>
            </a:r>
            <a:r>
              <a:rPr b="1" sz="3200" lang="en-US"/>
              <a:t>i</a:t>
            </a:r>
            <a:r>
              <a:rPr b="1" sz="3200" lang="en-US"/>
              <a:t>c</a:t>
            </a:r>
            <a:r>
              <a:rPr b="1" sz="3200" lang="en-US"/>
              <a:t>o</a:t>
            </a:r>
            <a:r>
              <a:rPr b="1" sz="3200" lang="en-US"/>
              <a:t>n</a:t>
            </a:r>
            <a:r>
              <a:rPr b="1" sz="3200" lang="en-US"/>
              <a:t> </a:t>
            </a:r>
            <a:r>
              <a:rPr b="1" sz="3200" lang="en-US"/>
              <a:t>c</a:t>
            </a:r>
            <a:r>
              <a:rPr b="1" sz="3200" lang="en-US"/>
              <a:t>l</a:t>
            </a:r>
            <a:r>
              <a:rPr b="1" sz="3200" lang="en-US"/>
              <a:t>i</a:t>
            </a:r>
            <a:r>
              <a:rPr b="1" sz="3200" lang="en-US"/>
              <a:t>c</a:t>
            </a:r>
            <a:r>
              <a:rPr b="1" sz="3200" lang="en-US"/>
              <a:t>k</a:t>
            </a:r>
            <a:r>
              <a:rPr b="1" sz="3200" lang="en-US"/>
              <a:t> </a:t>
            </a:r>
            <a:r>
              <a:rPr b="1" sz="3200" lang="en-US"/>
              <a:t>o</a:t>
            </a:r>
            <a:r>
              <a:rPr b="1" sz="3200" lang="en-US"/>
              <a:t>n</a:t>
            </a:r>
            <a:r>
              <a:rPr b="1" sz="3200" lang="en-US"/>
              <a:t> </a:t>
            </a:r>
            <a:r>
              <a:rPr b="1" sz="3200" lang="en-US"/>
              <a:t>U</a:t>
            </a:r>
            <a:r>
              <a:rPr b="1" sz="3200" lang="en-US"/>
              <a:t>P</a:t>
            </a:r>
            <a:r>
              <a:rPr b="1" sz="3200" lang="en-US"/>
              <a:t>G</a:t>
            </a:r>
            <a:r>
              <a:rPr b="1" sz="3200" lang="en-US"/>
              <a:t>RADE</a:t>
            </a:r>
            <a:r>
              <a:rPr b="1" sz="3200" lang="en-US"/>
              <a:t>/</a:t>
            </a:r>
            <a:r>
              <a:rPr b="1" sz="3200" lang="en-US"/>
              <a:t>D</a:t>
            </a:r>
            <a:r>
              <a:rPr b="1" sz="3200" lang="en-US"/>
              <a:t>O</a:t>
            </a:r>
            <a:r>
              <a:rPr b="1" sz="3200" lang="en-US"/>
              <a:t>W</a:t>
            </a:r>
            <a:r>
              <a:rPr b="1" sz="3200" lang="en-US"/>
              <a:t>N</a:t>
            </a:r>
            <a:r>
              <a:rPr b="1" sz="3200" lang="en-US"/>
              <a:t>G</a:t>
            </a:r>
            <a:r>
              <a:rPr b="1" sz="3200" lang="en-US"/>
              <a:t>RADE</a:t>
            </a:r>
            <a:r>
              <a:rPr b="1" sz="3200" lang="en-US"/>
              <a:t>,</a:t>
            </a:r>
            <a:r>
              <a:rPr b="1" sz="3200" lang="en-US"/>
              <a:t> </a:t>
            </a:r>
            <a:r>
              <a:rPr b="1" sz="3200" lang="en-US"/>
              <a:t>s</a:t>
            </a:r>
            <a:r>
              <a:rPr b="1" sz="3200" lang="en-US"/>
              <a:t>c</a:t>
            </a:r>
            <a:r>
              <a:rPr b="1" sz="3200" lang="en-US"/>
              <a:t>r</a:t>
            </a:r>
            <a:r>
              <a:rPr b="1" sz="3200" lang="en-US"/>
              <a:t>o</a:t>
            </a:r>
            <a:r>
              <a:rPr b="1" sz="3200" lang="en-US"/>
              <a:t>l</a:t>
            </a:r>
            <a:r>
              <a:rPr b="1" sz="3200" lang="en-US"/>
              <a:t>l</a:t>
            </a:r>
            <a:r>
              <a:rPr b="1" sz="3200" lang="en-US"/>
              <a:t> </a:t>
            </a:r>
            <a:r>
              <a:rPr b="1" sz="3200" lang="en-US"/>
              <a:t>down</a:t>
            </a:r>
            <a:r>
              <a:rPr b="1" sz="3200" lang="en-US"/>
              <a:t> to</a:t>
            </a:r>
            <a:r>
              <a:rPr b="1" sz="3200" lang="en-US"/>
              <a:t> </a:t>
            </a:r>
            <a:r>
              <a:rPr b="1" sz="3200" lang="en-US"/>
              <a:t>S</a:t>
            </a:r>
            <a:r>
              <a:rPr b="1" sz="3200" lang="en-US"/>
              <a:t>T</a:t>
            </a:r>
            <a:r>
              <a:rPr b="1" sz="3200" lang="en-US"/>
              <a:t>A</a:t>
            </a:r>
            <a:r>
              <a:rPr b="1" sz="3200" lang="en-US"/>
              <a:t>N</a:t>
            </a:r>
            <a:r>
              <a:rPr b="1" sz="3200" lang="en-US"/>
              <a:t>D</a:t>
            </a:r>
            <a:r>
              <a:rPr b="1" sz="3200" lang="en-US"/>
              <a:t>A</a:t>
            </a:r>
            <a:r>
              <a:rPr b="1" sz="3200" lang="en-US"/>
              <a:t>RD</a:t>
            </a:r>
            <a:r>
              <a:rPr b="1" sz="3200" lang="en-US"/>
              <a:t> </a:t>
            </a:r>
            <a:r>
              <a:rPr b="1" sz="3200" lang="en-US"/>
              <a:t>L</a:t>
            </a:r>
            <a:r>
              <a:rPr b="1" sz="3200" lang="en-US"/>
              <a:t>E</a:t>
            </a:r>
            <a:r>
              <a:rPr b="1" sz="3200" lang="en-US"/>
              <a:t>V</a:t>
            </a:r>
            <a:r>
              <a:rPr b="1" sz="3200" lang="en-US"/>
              <a:t>E</a:t>
            </a:r>
            <a:r>
              <a:rPr b="1" sz="3200" lang="en-US"/>
              <a:t>L</a:t>
            </a:r>
            <a:r>
              <a:rPr b="1" sz="3200" lang="en-US"/>
              <a:t> </a:t>
            </a:r>
            <a:r>
              <a:rPr b="1" sz="3200" lang="en-US"/>
              <a:t>2</a:t>
            </a:r>
            <a:r>
              <a:rPr b="1" sz="3200" lang="en-US"/>
              <a:t>,</a:t>
            </a:r>
            <a:r>
              <a:rPr b="1" sz="3200" lang="en-US"/>
              <a:t> </a:t>
            </a:r>
            <a:r>
              <a:rPr b="1" sz="3200" lang="en-US"/>
              <a:t>c</a:t>
            </a:r>
            <a:r>
              <a:rPr b="1" sz="3200" lang="en-US"/>
              <a:t>l</a:t>
            </a:r>
            <a:r>
              <a:rPr b="1" sz="3200" lang="en-US"/>
              <a:t>i</a:t>
            </a:r>
            <a:r>
              <a:rPr b="1" sz="3200" lang="en-US"/>
              <a:t>c</a:t>
            </a:r>
            <a:r>
              <a:rPr b="1" sz="3200" lang="en-US"/>
              <a:t>k</a:t>
            </a:r>
            <a:r>
              <a:rPr b="1" sz="3200" lang="en-US"/>
              <a:t> </a:t>
            </a:r>
            <a:r>
              <a:rPr b="1" sz="3200" lang="en-US"/>
              <a:t>o</a:t>
            </a:r>
            <a:r>
              <a:rPr b="1" sz="3200" lang="en-US"/>
              <a:t>n</a:t>
            </a:r>
            <a:r>
              <a:rPr b="1" sz="3200" lang="en-US"/>
              <a:t> </a:t>
            </a:r>
            <a:r>
              <a:rPr b="1" sz="3200" lang="en-US"/>
              <a:t>D</a:t>
            </a:r>
            <a:r>
              <a:rPr b="1" sz="3200" lang="en-US"/>
              <a:t>O</a:t>
            </a:r>
            <a:r>
              <a:rPr b="1" sz="3200" lang="en-US"/>
              <a:t>N</a:t>
            </a:r>
            <a:r>
              <a:rPr b="1" sz="3200" lang="en-US"/>
              <a:t>A</a:t>
            </a:r>
            <a:r>
              <a:rPr b="1" sz="3200" lang="en-US"/>
              <a:t>T</a:t>
            </a:r>
            <a:r>
              <a:rPr b="1" sz="3200" lang="en-US"/>
              <a:t>E</a:t>
            </a:r>
            <a:r>
              <a:rPr b="1" sz="3200" lang="en-US"/>
              <a:t> </a:t>
            </a:r>
            <a:r>
              <a:rPr b="1" sz="3200" lang="en-US"/>
              <a:t>N</a:t>
            </a:r>
            <a:r>
              <a:rPr b="1" sz="3200" lang="en-US"/>
              <a:t>O</a:t>
            </a:r>
            <a:r>
              <a:rPr b="1" sz="3200" lang="en-US"/>
              <a:t>W</a:t>
            </a:r>
            <a:r>
              <a:rPr b="1" sz="3200" lang="en-US"/>
              <a:t>,</a:t>
            </a:r>
            <a:r>
              <a:rPr b="1" sz="3200" lang="en-US"/>
              <a:t> </a:t>
            </a:r>
            <a:r>
              <a:rPr b="1" sz="3200" lang="en-US"/>
              <a:t>t</a:t>
            </a:r>
            <a:r>
              <a:rPr b="1" sz="3200" lang="en-US"/>
              <a:t>h</a:t>
            </a:r>
            <a:r>
              <a:rPr b="1" sz="3200" lang="en-US"/>
              <a:t>e</a:t>
            </a:r>
            <a:r>
              <a:rPr b="1" sz="3200" lang="en-US"/>
              <a:t>n</a:t>
            </a:r>
            <a:r>
              <a:rPr b="1" sz="3200" lang="en-US"/>
              <a:t> </a:t>
            </a:r>
            <a:r>
              <a:rPr b="1" sz="3200" lang="en-US"/>
              <a:t>click </a:t>
            </a:r>
            <a:r>
              <a:rPr b="1" sz="3200" lang="en-US"/>
              <a:t>o</a:t>
            </a:r>
            <a:r>
              <a:rPr b="1" sz="3200" lang="en-US"/>
              <a:t>n</a:t>
            </a:r>
            <a:r>
              <a:rPr b="1" sz="3200" lang="en-US"/>
              <a:t> </a:t>
            </a:r>
            <a:r>
              <a:rPr b="1" sz="3200" lang="en-US"/>
              <a:t>Y</a:t>
            </a:r>
            <a:r>
              <a:rPr b="1" sz="3200" lang="en-US"/>
              <a:t>E</a:t>
            </a:r>
            <a:r>
              <a:rPr b="1" sz="3200" lang="en-US"/>
              <a:t>S</a:t>
            </a:r>
            <a:r>
              <a:rPr b="1" sz="3200" lang="en-US"/>
              <a:t>.</a:t>
            </a:r>
            <a:endParaRPr b="1" sz="320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"/>
          <p:cNvSpPr>
            <a:spLocks noGrp="1"/>
          </p:cNvSpPr>
          <p:nvPr>
            <p:ph type="ctrTitle"/>
          </p:nvPr>
        </p:nvSpPr>
        <p:spPr>
          <a:xfrm>
            <a:off x="228600" y="166152"/>
            <a:ext cx="7772400" cy="2387600"/>
          </a:xfrm>
        </p:spPr>
        <p:txBody>
          <a:bodyPr/>
          <a:p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D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DRAW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Y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C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SSION</a:t>
            </a:r>
            <a:r>
              <a:rPr lang="en-US">
                <a:solidFill>
                  <a:srgbClr val="000080"/>
                </a:solidFill>
              </a:rPr>
              <a:t>?</a:t>
            </a:r>
            <a:endParaRPr lang="en-US">
              <a:solidFill>
                <a:srgbClr val="000080"/>
              </a:solidFill>
            </a:endParaRPr>
          </a:p>
        </p:txBody>
      </p:sp>
      <p:sp>
        <p:nvSpPr>
          <p:cNvPr id="1048654" name=""/>
          <p:cNvSpPr>
            <a:spLocks noGrp="1"/>
          </p:cNvSpPr>
          <p:nvPr>
            <p:ph type="subTitle" idx="1"/>
          </p:nvPr>
        </p:nvSpPr>
        <p:spPr>
          <a:xfrm>
            <a:off x="685799" y="3350412"/>
            <a:ext cx="6858000" cy="3053263"/>
          </a:xfrm>
        </p:spPr>
        <p:txBody>
          <a:bodyPr/>
          <a:p>
            <a:r>
              <a:rPr b="1" sz="2900" lang="en-US"/>
              <a:t>L</a:t>
            </a:r>
            <a:r>
              <a:rPr b="1" sz="2900" lang="en-US"/>
              <a:t>o</a:t>
            </a:r>
            <a:r>
              <a:rPr b="1" sz="2900" lang="en-US"/>
              <a:t>g</a:t>
            </a:r>
            <a:r>
              <a:rPr b="1" sz="2900" lang="en-US"/>
              <a:t>i</a:t>
            </a:r>
            <a:r>
              <a:rPr b="1" sz="2900" lang="en-US"/>
              <a:t>n</a:t>
            </a:r>
            <a:r>
              <a:rPr b="1" sz="2900" lang="en-US"/>
              <a:t> t</a:t>
            </a:r>
            <a:r>
              <a:rPr b="1" sz="2900" lang="en-US"/>
              <a:t>o</a:t>
            </a:r>
            <a:r>
              <a:rPr b="1" sz="2900" lang="en-US"/>
              <a:t> </a:t>
            </a:r>
            <a:r>
              <a:rPr b="1" sz="2900" lang="en-US"/>
              <a:t>your</a:t>
            </a:r>
            <a:r>
              <a:rPr b="1" sz="2900" lang="en-US"/>
              <a:t> </a:t>
            </a:r>
            <a:r>
              <a:rPr b="1" sz="2900" lang="en-US"/>
              <a:t>i</a:t>
            </a:r>
            <a:r>
              <a:rPr b="1" sz="2900" lang="en-US"/>
              <a:t>h</a:t>
            </a:r>
            <a:r>
              <a:rPr b="1" sz="2900" lang="en-US"/>
              <a:t>o</a:t>
            </a:r>
            <a:r>
              <a:rPr b="1" sz="2900" lang="en-US"/>
              <a:t>p</a:t>
            </a:r>
            <a:r>
              <a:rPr b="1" sz="2900" lang="en-US"/>
              <a:t>e</a:t>
            </a:r>
            <a:r>
              <a:rPr b="1" sz="2900" lang="en-US"/>
              <a:t> </a:t>
            </a:r>
            <a:r>
              <a:rPr b="1" sz="2900" lang="en-US"/>
              <a:t>account</a:t>
            </a:r>
            <a:r>
              <a:rPr b="1" sz="2900" lang="en-US"/>
              <a:t>,</a:t>
            </a:r>
            <a:r>
              <a:rPr b="1" sz="2900" lang="en-US"/>
              <a:t> </a:t>
            </a:r>
            <a:r>
              <a:rPr b="1" sz="2900" lang="en-US"/>
              <a:t>c</a:t>
            </a:r>
            <a:r>
              <a:rPr b="1" sz="2900" lang="en-US"/>
              <a:t>l</a:t>
            </a:r>
            <a:r>
              <a:rPr b="1" sz="2900" lang="en-US"/>
              <a:t>i</a:t>
            </a:r>
            <a:r>
              <a:rPr b="1" sz="2900" lang="en-US"/>
              <a:t>c</a:t>
            </a:r>
            <a:r>
              <a:rPr b="1" sz="2900" lang="en-US"/>
              <a:t>k</a:t>
            </a:r>
            <a:r>
              <a:rPr b="1" sz="2900" lang="en-US"/>
              <a:t> </a:t>
            </a:r>
            <a:r>
              <a:rPr b="1" sz="2900" lang="en-US"/>
              <a:t>o</a:t>
            </a:r>
            <a:r>
              <a:rPr b="1" sz="2900" lang="en-US"/>
              <a:t>n</a:t>
            </a:r>
            <a:r>
              <a:rPr b="1" sz="2900" lang="en-US"/>
              <a:t> </a:t>
            </a:r>
            <a:r>
              <a:rPr b="1" sz="2900" lang="en-US"/>
              <a:t>M</a:t>
            </a:r>
            <a:r>
              <a:rPr b="1" sz="2900" lang="en-US"/>
              <a:t>e</a:t>
            </a:r>
            <a:r>
              <a:rPr b="1" sz="2900" lang="en-US"/>
              <a:t>n</a:t>
            </a:r>
            <a:r>
              <a:rPr b="1" sz="2900" lang="en-US"/>
              <a:t>u</a:t>
            </a:r>
            <a:r>
              <a:rPr b="1" sz="2900" lang="en-US"/>
              <a:t> </a:t>
            </a:r>
            <a:r>
              <a:rPr b="1" sz="2900" lang="en-US"/>
              <a:t>i</a:t>
            </a:r>
            <a:r>
              <a:rPr b="1" sz="2900" lang="en-US"/>
              <a:t>c</a:t>
            </a:r>
            <a:r>
              <a:rPr b="1" sz="2900" lang="en-US"/>
              <a:t>o</a:t>
            </a:r>
            <a:r>
              <a:rPr b="1" sz="2900" lang="en-US"/>
              <a:t>n</a:t>
            </a:r>
            <a:r>
              <a:rPr b="1" sz="2900" lang="en-US"/>
              <a:t>,</a:t>
            </a:r>
            <a:r>
              <a:rPr b="1" sz="2900" lang="en-US"/>
              <a:t> </a:t>
            </a:r>
            <a:r>
              <a:rPr b="1" sz="2900" lang="en-US"/>
              <a:t>u</a:t>
            </a:r>
            <a:r>
              <a:rPr b="1" sz="2900" lang="en-US"/>
              <a:t>n</a:t>
            </a:r>
            <a:r>
              <a:rPr b="1" sz="2900" lang="en-US"/>
              <a:t>d</a:t>
            </a:r>
            <a:r>
              <a:rPr b="1" sz="2900" lang="en-US"/>
              <a:t>e</a:t>
            </a:r>
            <a:r>
              <a:rPr b="1" sz="2900" lang="en-US"/>
              <a:t>r</a:t>
            </a:r>
            <a:r>
              <a:rPr b="1" sz="2900" lang="en-US"/>
              <a:t> </a:t>
            </a:r>
            <a:r>
              <a:rPr b="1" sz="2900" lang="en-US"/>
              <a:t>M</a:t>
            </a:r>
            <a:r>
              <a:rPr b="1" sz="2900" lang="en-US"/>
              <a:t>o</a:t>
            </a:r>
            <a:r>
              <a:rPr b="1" sz="2900" lang="en-US"/>
              <a:t>n</a:t>
            </a:r>
            <a:r>
              <a:rPr b="1" sz="2900" lang="en-US"/>
              <a:t>e</a:t>
            </a:r>
            <a:r>
              <a:rPr b="1" sz="2900" lang="en-US"/>
              <a:t>y</a:t>
            </a:r>
            <a:r>
              <a:rPr b="1" sz="2900" lang="en-US"/>
              <a:t> </a:t>
            </a:r>
            <a:r>
              <a:rPr b="1" sz="2900" lang="en-US"/>
              <a:t>M</a:t>
            </a:r>
            <a:r>
              <a:rPr b="1" sz="2900" lang="en-US"/>
              <a:t>a</a:t>
            </a:r>
            <a:r>
              <a:rPr b="1" sz="2900" lang="en-US"/>
              <a:t>t</a:t>
            </a:r>
            <a:r>
              <a:rPr b="1" sz="2900" lang="en-US"/>
              <a:t>t</a:t>
            </a:r>
            <a:r>
              <a:rPr b="1" sz="2900" lang="en-US"/>
              <a:t>e</a:t>
            </a:r>
            <a:r>
              <a:rPr b="1" sz="2900" lang="en-US"/>
              <a:t>r</a:t>
            </a:r>
            <a:r>
              <a:rPr b="1" sz="2900" lang="en-US"/>
              <a:t>s</a:t>
            </a:r>
            <a:r>
              <a:rPr b="1" sz="2900" lang="en-US"/>
              <a:t> </a:t>
            </a:r>
            <a:r>
              <a:rPr b="1" sz="2900" lang="en-US"/>
              <a:t>c</a:t>
            </a:r>
            <a:r>
              <a:rPr b="1" sz="2900" lang="en-US"/>
              <a:t>l</a:t>
            </a:r>
            <a:r>
              <a:rPr b="1" sz="2900" lang="en-US"/>
              <a:t>i</a:t>
            </a:r>
            <a:r>
              <a:rPr b="1" sz="2900" lang="en-US"/>
              <a:t>c</a:t>
            </a:r>
            <a:r>
              <a:rPr b="1" sz="2900" lang="en-US"/>
              <a:t>k</a:t>
            </a:r>
            <a:r>
              <a:rPr b="1" sz="2900" lang="en-US"/>
              <a:t> </a:t>
            </a:r>
            <a:r>
              <a:rPr b="1" sz="2900" lang="en-US"/>
              <a:t>o</a:t>
            </a:r>
            <a:r>
              <a:rPr b="1" sz="2900" lang="en-US"/>
              <a:t>n</a:t>
            </a:r>
            <a:r>
              <a:rPr b="1" sz="2900" lang="en-US"/>
              <a:t> </a:t>
            </a:r>
            <a:r>
              <a:rPr b="1" sz="2900" lang="en-US"/>
              <a:t>W</a:t>
            </a:r>
            <a:r>
              <a:rPr b="1" sz="2900" lang="en-US"/>
              <a:t>I</a:t>
            </a:r>
            <a:r>
              <a:rPr b="1" sz="2900" lang="en-US"/>
              <a:t>T</a:t>
            </a:r>
            <a:r>
              <a:rPr b="1" sz="2900" lang="en-US"/>
              <a:t>H</a:t>
            </a:r>
            <a:r>
              <a:rPr b="1" sz="2900" lang="en-US"/>
              <a:t>D</a:t>
            </a:r>
            <a:r>
              <a:rPr b="1" sz="2900" lang="en-US"/>
              <a:t>RAW</a:t>
            </a:r>
            <a:r>
              <a:rPr b="1" sz="2900" lang="en-US"/>
              <a:t> </a:t>
            </a:r>
            <a:r>
              <a:rPr b="1" sz="2900" lang="en-US"/>
              <a:t>M</a:t>
            </a:r>
            <a:r>
              <a:rPr b="1" sz="2900" lang="en-US"/>
              <a:t>O</a:t>
            </a:r>
            <a:r>
              <a:rPr b="1" sz="2900" lang="en-US"/>
              <a:t>N</a:t>
            </a:r>
            <a:r>
              <a:rPr b="1" sz="2900" lang="en-US"/>
              <a:t>E</a:t>
            </a:r>
            <a:r>
              <a:rPr b="1" sz="2900" lang="en-US"/>
              <a:t>Y</a:t>
            </a:r>
            <a:r>
              <a:rPr b="1" sz="2900" lang="en-US"/>
              <a:t>,</a:t>
            </a:r>
            <a:r>
              <a:rPr b="1" sz="2900" lang="en-US"/>
              <a:t> </a:t>
            </a:r>
            <a:r>
              <a:rPr b="1" sz="2900" lang="en-US"/>
              <a:t>s</a:t>
            </a:r>
            <a:r>
              <a:rPr b="1" sz="2900" lang="en-US"/>
              <a:t>e</a:t>
            </a:r>
            <a:r>
              <a:rPr b="1" sz="2900" lang="en-US"/>
              <a:t>l</a:t>
            </a:r>
            <a:r>
              <a:rPr b="1" sz="2900" lang="en-US"/>
              <a:t>e</a:t>
            </a:r>
            <a:r>
              <a:rPr b="1" sz="2900" lang="en-US"/>
              <a:t>c</a:t>
            </a:r>
            <a:r>
              <a:rPr b="1" sz="2900" lang="en-US"/>
              <a:t>t</a:t>
            </a:r>
            <a:r>
              <a:rPr b="1" sz="2900" lang="en-US"/>
              <a:t> </a:t>
            </a:r>
            <a:r>
              <a:rPr b="1" sz="2900" lang="en-US"/>
              <a:t>N</a:t>
            </a:r>
            <a:r>
              <a:rPr b="1" sz="2900" lang="en-US"/>
              <a:t>A</a:t>
            </a:r>
            <a:r>
              <a:rPr b="1" sz="2900" lang="en-US"/>
              <a:t>I</a:t>
            </a:r>
            <a:r>
              <a:rPr b="1" sz="2900" lang="en-US"/>
              <a:t>R</a:t>
            </a:r>
            <a:r>
              <a:rPr b="1" sz="2900" lang="en-US"/>
              <a:t>A</a:t>
            </a:r>
            <a:r>
              <a:rPr b="1" sz="2900" lang="en-US"/>
              <a:t> </a:t>
            </a:r>
            <a:r>
              <a:rPr b="1" sz="2900" lang="en-US"/>
              <a:t>m</a:t>
            </a:r>
            <a:r>
              <a:rPr b="1" sz="2900" lang="en-US"/>
              <a:t>e</a:t>
            </a:r>
            <a:r>
              <a:rPr b="1" sz="2900" lang="en-US"/>
              <a:t>t</a:t>
            </a:r>
            <a:r>
              <a:rPr b="1" sz="2900" lang="en-US"/>
              <a:t>h</a:t>
            </a:r>
            <a:r>
              <a:rPr b="1" sz="2900" lang="en-US"/>
              <a:t>o</a:t>
            </a:r>
            <a:r>
              <a:rPr b="1" sz="2900" lang="en-US"/>
              <a:t>d</a:t>
            </a:r>
            <a:r>
              <a:rPr b="1" sz="2900" lang="en-US"/>
              <a:t>,</a:t>
            </a:r>
            <a:r>
              <a:rPr b="1" sz="2900" lang="en-US"/>
              <a:t> </a:t>
            </a:r>
            <a:r>
              <a:rPr b="1" sz="2900" lang="en-US"/>
              <a:t>I</a:t>
            </a:r>
            <a:r>
              <a:rPr b="1" sz="2900" lang="en-US"/>
              <a:t>N</a:t>
            </a:r>
            <a:r>
              <a:rPr b="1" sz="2900" lang="en-US"/>
              <a:t>P</a:t>
            </a:r>
            <a:r>
              <a:rPr b="1" sz="2900" lang="en-US"/>
              <a:t>U</a:t>
            </a:r>
            <a:r>
              <a:rPr b="1" sz="2900" lang="en-US"/>
              <a:t>T</a:t>
            </a:r>
            <a:r>
              <a:rPr b="1" sz="2900" lang="en-US"/>
              <a:t> </a:t>
            </a:r>
            <a:r>
              <a:rPr b="1" sz="2900" lang="en-US"/>
              <a:t>A</a:t>
            </a:r>
            <a:r>
              <a:rPr b="1" sz="2900" lang="en-US"/>
              <a:t>M</a:t>
            </a:r>
            <a:r>
              <a:rPr b="1" sz="2900" lang="en-US"/>
              <a:t>O</a:t>
            </a:r>
            <a:r>
              <a:rPr b="1" sz="2900" lang="en-US"/>
              <a:t>U</a:t>
            </a:r>
            <a:r>
              <a:rPr b="1" sz="2900" lang="en-US"/>
              <a:t>NT</a:t>
            </a:r>
            <a:r>
              <a:rPr b="1" sz="2900" lang="en-US"/>
              <a:t> </a:t>
            </a:r>
            <a:r>
              <a:rPr b="1" sz="2900" lang="en-US"/>
              <a:t>t</a:t>
            </a:r>
            <a:r>
              <a:rPr b="1" sz="2900" lang="en-US"/>
              <a:t>o</a:t>
            </a:r>
            <a:r>
              <a:rPr b="1" sz="2900" lang="en-US"/>
              <a:t> </a:t>
            </a:r>
            <a:r>
              <a:rPr b="1" sz="2900" lang="en-US"/>
              <a:t>w</a:t>
            </a:r>
            <a:r>
              <a:rPr b="1" sz="2900" lang="en-US"/>
              <a:t>i</a:t>
            </a:r>
            <a:r>
              <a:rPr b="1" sz="2900" lang="en-US"/>
              <a:t>t</a:t>
            </a:r>
            <a:r>
              <a:rPr b="1" sz="2900" lang="en-US"/>
              <a:t>h</a:t>
            </a:r>
            <a:r>
              <a:rPr b="1" sz="2900" lang="en-US"/>
              <a:t>d</a:t>
            </a:r>
            <a:r>
              <a:rPr b="1" sz="2900" lang="en-US"/>
              <a:t>raw</a:t>
            </a:r>
            <a:r>
              <a:rPr b="1" sz="2900" lang="en-US"/>
              <a:t>,</a:t>
            </a:r>
            <a:r>
              <a:rPr b="1" sz="2900" lang="en-US"/>
              <a:t> </a:t>
            </a:r>
            <a:r>
              <a:rPr b="1" sz="2900" lang="en-US"/>
              <a:t>C</a:t>
            </a:r>
            <a:r>
              <a:rPr b="1" sz="2900" lang="en-US"/>
              <a:t>l</a:t>
            </a:r>
            <a:r>
              <a:rPr b="1" sz="2900" lang="en-US"/>
              <a:t>i</a:t>
            </a:r>
            <a:r>
              <a:rPr b="1" sz="2900" lang="en-US"/>
              <a:t>c</a:t>
            </a:r>
            <a:r>
              <a:rPr b="1" sz="2900" lang="en-US"/>
              <a:t>k</a:t>
            </a:r>
            <a:r>
              <a:rPr b="1" sz="2900" lang="en-US"/>
              <a:t> </a:t>
            </a:r>
            <a:r>
              <a:rPr b="1" sz="2900" lang="en-US"/>
              <a:t>o</a:t>
            </a:r>
            <a:r>
              <a:rPr b="1" sz="2900" lang="en-US"/>
              <a:t>n</a:t>
            </a:r>
            <a:r>
              <a:rPr b="1" sz="2900" lang="en-US"/>
              <a:t> </a:t>
            </a:r>
            <a:r>
              <a:rPr b="1" sz="2900" lang="en-US"/>
              <a:t>S</a:t>
            </a:r>
            <a:r>
              <a:rPr b="1" sz="2900" lang="en-US"/>
              <a:t>U</a:t>
            </a:r>
            <a:r>
              <a:rPr b="1" sz="2900" lang="en-US"/>
              <a:t>B</a:t>
            </a:r>
            <a:r>
              <a:rPr b="1" sz="2900" lang="en-US"/>
              <a:t>M</a:t>
            </a:r>
            <a:r>
              <a:rPr b="1" sz="2900" lang="en-US"/>
              <a:t>I</a:t>
            </a:r>
            <a:r>
              <a:rPr b="1" sz="2900" lang="en-US"/>
              <a:t>T</a:t>
            </a:r>
            <a:r>
              <a:rPr b="1" sz="2900" lang="en-US"/>
              <a:t>,</a:t>
            </a:r>
            <a:r>
              <a:rPr b="1" sz="2900" lang="en-US"/>
              <a:t> </a:t>
            </a:r>
            <a:r>
              <a:rPr b="1" sz="2900" lang="en-US"/>
              <a:t>e</a:t>
            </a:r>
            <a:r>
              <a:rPr b="1" sz="2900" lang="en-US"/>
              <a:t>n</a:t>
            </a:r>
            <a:r>
              <a:rPr b="1" sz="2900" lang="en-US"/>
              <a:t>t</a:t>
            </a:r>
            <a:r>
              <a:rPr b="1" sz="2900" lang="en-US"/>
              <a:t>e</a:t>
            </a:r>
            <a:r>
              <a:rPr b="1" sz="2900" lang="en-US"/>
              <a:t>r</a:t>
            </a:r>
            <a:r>
              <a:rPr b="1" sz="2900" lang="en-US"/>
              <a:t> </a:t>
            </a:r>
            <a:r>
              <a:rPr b="1" sz="2900" lang="en-US"/>
              <a:t>y</a:t>
            </a:r>
            <a:r>
              <a:rPr b="1" sz="2900" lang="en-US"/>
              <a:t>our</a:t>
            </a:r>
            <a:r>
              <a:rPr b="1" sz="2900" lang="en-US"/>
              <a:t> </a:t>
            </a:r>
            <a:r>
              <a:rPr b="1" sz="2900" lang="en-US"/>
              <a:t>B</a:t>
            </a:r>
            <a:r>
              <a:rPr b="1" sz="2900" lang="en-US"/>
              <a:t>A</a:t>
            </a:r>
            <a:r>
              <a:rPr b="1" sz="2900" lang="en-US"/>
              <a:t>N</a:t>
            </a:r>
            <a:r>
              <a:rPr b="1" sz="2900" lang="en-US"/>
              <a:t>K</a:t>
            </a:r>
            <a:r>
              <a:rPr b="1" sz="2900" lang="en-US"/>
              <a:t> </a:t>
            </a:r>
            <a:r>
              <a:rPr b="1" sz="2900" lang="en-US"/>
              <a:t>D</a:t>
            </a:r>
            <a:r>
              <a:rPr b="1" sz="2900" lang="en-US"/>
              <a:t>E</a:t>
            </a:r>
            <a:r>
              <a:rPr b="1" sz="2900" lang="en-US"/>
              <a:t>T</a:t>
            </a:r>
            <a:r>
              <a:rPr b="1" sz="2900" lang="en-US"/>
              <a:t>A</a:t>
            </a:r>
            <a:r>
              <a:rPr b="1" sz="2900" lang="en-US"/>
              <a:t>ILS</a:t>
            </a:r>
            <a:r>
              <a:rPr b="1" sz="2900" lang="en-US"/>
              <a:t>,</a:t>
            </a:r>
            <a:r>
              <a:rPr b="1" sz="2900" lang="en-US"/>
              <a:t> </a:t>
            </a:r>
            <a:r>
              <a:rPr b="1" sz="2900" lang="en-US"/>
              <a:t>c</a:t>
            </a:r>
            <a:r>
              <a:rPr b="1" sz="2900" lang="en-US"/>
              <a:t>l</a:t>
            </a:r>
            <a:r>
              <a:rPr b="1" sz="2900" lang="en-US"/>
              <a:t>i</a:t>
            </a:r>
            <a:r>
              <a:rPr b="1" sz="2900" lang="en-US"/>
              <a:t>c</a:t>
            </a:r>
            <a:r>
              <a:rPr b="1" sz="2900" lang="en-US"/>
              <a:t>k</a:t>
            </a:r>
            <a:r>
              <a:rPr b="1" sz="2900" lang="en-US"/>
              <a:t> </a:t>
            </a:r>
            <a:r>
              <a:rPr b="1" sz="2900" lang="en-US"/>
              <a:t>o</a:t>
            </a:r>
            <a:r>
              <a:rPr b="1" sz="2900" lang="en-US"/>
              <a:t>n</a:t>
            </a:r>
            <a:r>
              <a:rPr b="1" sz="2900" lang="en-US"/>
              <a:t> </a:t>
            </a:r>
            <a:r>
              <a:rPr b="1" sz="2900" lang="en-US"/>
              <a:t>C</a:t>
            </a:r>
            <a:r>
              <a:rPr b="1" sz="2900" lang="en-US"/>
              <a:t>O</a:t>
            </a:r>
            <a:r>
              <a:rPr b="1" sz="2900" lang="en-US"/>
              <a:t>N</a:t>
            </a:r>
            <a:r>
              <a:rPr b="1" sz="2900" lang="en-US"/>
              <a:t>F</a:t>
            </a:r>
            <a:r>
              <a:rPr b="1" sz="2900" lang="en-US"/>
              <a:t>I</a:t>
            </a:r>
            <a:r>
              <a:rPr b="1" sz="2900" lang="en-US"/>
              <a:t>RM</a:t>
            </a:r>
            <a:r>
              <a:rPr b="1" sz="2900" lang="en-US"/>
              <a:t>.</a:t>
            </a:r>
            <a:endParaRPr b="1" sz="2900"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"/>
          <p:cNvSpPr>
            <a:spLocks noGrp="1"/>
          </p:cNvSpPr>
          <p:nvPr>
            <p:ph type="ctrTitle"/>
          </p:nvPr>
        </p:nvSpPr>
        <p:spPr>
          <a:xfrm>
            <a:off x="447859" y="196261"/>
            <a:ext cx="7772400" cy="2387600"/>
          </a:xfrm>
        </p:spPr>
        <p:txBody>
          <a:bodyPr>
            <a:normAutofit fontScale="90000"/>
          </a:bodyPr>
          <a:p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D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C</a:t>
            </a:r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C</a:t>
            </a:r>
            <a:r>
              <a:rPr lang="en-US">
                <a:solidFill>
                  <a:srgbClr val="000080"/>
                </a:solidFill>
              </a:rPr>
              <a:t>K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G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F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Y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TEAM</a:t>
            </a:r>
            <a:r>
              <a:rPr lang="en-US">
                <a:solidFill>
                  <a:srgbClr val="000080"/>
                </a:solidFill>
              </a:rPr>
              <a:t>?</a:t>
            </a:r>
            <a:endParaRPr lang="en-US">
              <a:solidFill>
                <a:srgbClr val="000080"/>
              </a:solidFill>
            </a:endParaRPr>
          </a:p>
        </p:txBody>
      </p:sp>
      <p:sp>
        <p:nvSpPr>
          <p:cNvPr id="1048656" name=""/>
          <p:cNvSpPr>
            <a:spLocks noGrp="1"/>
          </p:cNvSpPr>
          <p:nvPr>
            <p:ph type="subTitle" idx="1"/>
          </p:nvPr>
        </p:nvSpPr>
        <p:spPr>
          <a:xfrm>
            <a:off x="905059" y="3850694"/>
            <a:ext cx="6858000" cy="2781198"/>
          </a:xfrm>
        </p:spPr>
        <p:txBody>
          <a:bodyPr/>
          <a:p>
            <a:r>
              <a:rPr b="1" sz="3100" lang="en-US"/>
              <a:t>L</a:t>
            </a:r>
            <a:r>
              <a:rPr b="1" sz="3100" lang="en-US"/>
              <a:t>o</a:t>
            </a:r>
            <a:r>
              <a:rPr b="1" sz="3100" lang="en-US"/>
              <a:t>g</a:t>
            </a:r>
            <a:r>
              <a:rPr b="1" sz="3100" lang="en-US"/>
              <a:t>in</a:t>
            </a:r>
            <a:r>
              <a:rPr b="1" sz="3100" lang="en-US"/>
              <a:t> to</a:t>
            </a:r>
            <a:r>
              <a:rPr b="1" sz="3100" lang="en-US"/>
              <a:t> your</a:t>
            </a:r>
            <a:r>
              <a:rPr b="1" sz="3100" lang="en-US"/>
              <a:t> </a:t>
            </a:r>
            <a:r>
              <a:rPr b="1" sz="3100" lang="en-US"/>
              <a:t>i</a:t>
            </a:r>
            <a:r>
              <a:rPr b="1" sz="3100" lang="en-US"/>
              <a:t>h</a:t>
            </a:r>
            <a:r>
              <a:rPr b="1" sz="3100" lang="en-US"/>
              <a:t>ope</a:t>
            </a:r>
            <a:r>
              <a:rPr b="1" sz="3100" lang="en-US"/>
              <a:t> account</a:t>
            </a:r>
            <a:r>
              <a:rPr b="1" sz="3100" lang="en-US"/>
              <a:t>,</a:t>
            </a:r>
            <a:r>
              <a:rPr b="1" sz="3100" lang="en-US"/>
              <a:t> </a:t>
            </a:r>
            <a:r>
              <a:rPr b="1" sz="3100" lang="en-US"/>
              <a:t>u</a:t>
            </a:r>
            <a:r>
              <a:rPr b="1" sz="3100" lang="en-US"/>
              <a:t>n</a:t>
            </a:r>
            <a:r>
              <a:rPr b="1" sz="3100" lang="en-US"/>
              <a:t>d</a:t>
            </a:r>
            <a:r>
              <a:rPr b="1" sz="3100" lang="en-US"/>
              <a:t>e</a:t>
            </a:r>
            <a:r>
              <a:rPr b="1" sz="3100" lang="en-US"/>
              <a:t>r</a:t>
            </a:r>
            <a:r>
              <a:rPr b="1" sz="3100" lang="en-US"/>
              <a:t> </a:t>
            </a:r>
            <a:r>
              <a:rPr b="1" sz="3100" lang="en-US"/>
              <a:t>M</a:t>
            </a:r>
            <a:r>
              <a:rPr b="1" sz="3100" lang="en-US"/>
              <a:t>e</a:t>
            </a:r>
            <a:r>
              <a:rPr b="1" sz="3100" lang="en-US"/>
              <a:t>n</a:t>
            </a:r>
            <a:r>
              <a:rPr b="1" sz="3100" lang="en-US"/>
              <a:t>u</a:t>
            </a:r>
            <a:r>
              <a:rPr b="1" sz="3100" lang="en-US"/>
              <a:t> </a:t>
            </a:r>
            <a:r>
              <a:rPr b="1" sz="3100" lang="en-US"/>
              <a:t>icon</a:t>
            </a:r>
            <a:r>
              <a:rPr b="1" sz="3100" lang="en-US"/>
              <a:t> </a:t>
            </a:r>
            <a:r>
              <a:rPr b="1" sz="3100" lang="en-US"/>
              <a:t>c</a:t>
            </a:r>
            <a:r>
              <a:rPr b="1" sz="3100" lang="en-US"/>
              <a:t>l</a:t>
            </a:r>
            <a:r>
              <a:rPr b="1" sz="3100" lang="en-US"/>
              <a:t>i</a:t>
            </a:r>
            <a:r>
              <a:rPr b="1" sz="3100" lang="en-US"/>
              <a:t>ck</a:t>
            </a:r>
            <a:r>
              <a:rPr b="1" sz="3100" lang="en-US"/>
              <a:t> on</a:t>
            </a:r>
            <a:r>
              <a:rPr b="1" sz="3100" lang="en-US"/>
              <a:t> </a:t>
            </a:r>
            <a:r>
              <a:rPr b="1" sz="3100" lang="en-US"/>
              <a:t>TREE</a:t>
            </a:r>
            <a:r>
              <a:rPr b="1" sz="3100" lang="en-US"/>
              <a:t>,</a:t>
            </a:r>
            <a:r>
              <a:rPr b="1" sz="3100" lang="en-US"/>
              <a:t> </a:t>
            </a:r>
            <a:r>
              <a:rPr b="1" sz="3100" lang="en-US"/>
              <a:t>a</a:t>
            </a:r>
            <a:r>
              <a:rPr b="1" sz="3100" lang="en-US"/>
              <a:t>n</a:t>
            </a:r>
            <a:r>
              <a:rPr b="1" sz="3100" lang="en-US"/>
              <a:t>d</a:t>
            </a:r>
            <a:r>
              <a:rPr b="1" sz="3100" lang="en-US"/>
              <a:t> </a:t>
            </a:r>
            <a:r>
              <a:rPr b="1" sz="3100" lang="en-US"/>
              <a:t>y</a:t>
            </a:r>
            <a:r>
              <a:rPr b="1" sz="3100" lang="en-US"/>
              <a:t>o</a:t>
            </a:r>
            <a:r>
              <a:rPr b="1" sz="3100" lang="en-US"/>
              <a:t>u</a:t>
            </a:r>
            <a:r>
              <a:rPr b="1" sz="3100" lang="en-US"/>
              <a:t> </a:t>
            </a:r>
            <a:r>
              <a:rPr b="1" sz="3100" lang="en-US"/>
              <a:t>w</a:t>
            </a:r>
            <a:r>
              <a:rPr b="1" sz="3100" lang="en-US"/>
              <a:t>i</a:t>
            </a:r>
            <a:r>
              <a:rPr b="1" sz="3100" lang="en-US"/>
              <a:t>l</a:t>
            </a:r>
            <a:r>
              <a:rPr b="1" sz="3100" lang="en-US"/>
              <a:t>l</a:t>
            </a:r>
            <a:r>
              <a:rPr b="1" sz="3100" lang="en-US"/>
              <a:t> </a:t>
            </a:r>
            <a:r>
              <a:rPr b="1" sz="3100" lang="en-US"/>
              <a:t>s</a:t>
            </a:r>
            <a:r>
              <a:rPr b="1" sz="3100" lang="en-US"/>
              <a:t>e</a:t>
            </a:r>
            <a:r>
              <a:rPr b="1" sz="3100" lang="en-US"/>
              <a:t>e</a:t>
            </a:r>
            <a:r>
              <a:rPr b="1" sz="3100" lang="en-US"/>
              <a:t> </a:t>
            </a:r>
            <a:r>
              <a:rPr b="1" sz="3100" lang="en-US"/>
              <a:t>y</a:t>
            </a:r>
            <a:r>
              <a:rPr b="1" sz="3100" lang="en-US"/>
              <a:t>o</a:t>
            </a:r>
            <a:r>
              <a:rPr b="1" sz="3100" lang="en-US"/>
              <a:t>u</a:t>
            </a:r>
            <a:r>
              <a:rPr b="1" sz="3100" lang="en-US"/>
              <a:t>r</a:t>
            </a:r>
            <a:r>
              <a:rPr b="1" sz="3100" lang="en-US"/>
              <a:t> </a:t>
            </a:r>
            <a:r>
              <a:rPr b="1" sz="3100" lang="en-US"/>
              <a:t>T</a:t>
            </a:r>
            <a:r>
              <a:rPr b="1" sz="3100" lang="en-US"/>
              <a:t>e</a:t>
            </a:r>
            <a:r>
              <a:rPr b="1" sz="3100" lang="en-US"/>
              <a:t>a</a:t>
            </a:r>
            <a:r>
              <a:rPr b="1" sz="3100" lang="en-US"/>
              <a:t>m</a:t>
            </a:r>
            <a:r>
              <a:rPr b="1" sz="3100" lang="en-US"/>
              <a:t> </a:t>
            </a:r>
            <a:r>
              <a:rPr b="1" sz="3100" lang="en-US"/>
              <a:t>P</a:t>
            </a:r>
            <a:r>
              <a:rPr b="1" sz="3100" lang="en-US"/>
              <a:t>r</a:t>
            </a:r>
            <a:r>
              <a:rPr b="1" sz="3100" lang="en-US"/>
              <a:t>o</a:t>
            </a:r>
            <a:r>
              <a:rPr b="1" sz="3100" lang="en-US"/>
              <a:t>g</a:t>
            </a:r>
            <a:r>
              <a:rPr b="1" sz="3100" lang="en-US"/>
              <a:t>r</a:t>
            </a:r>
            <a:r>
              <a:rPr b="1" sz="3100" lang="en-US"/>
              <a:t>ess</a:t>
            </a:r>
            <a:r>
              <a:rPr b="1" sz="3100" lang="en-US"/>
              <a:t>.</a:t>
            </a:r>
            <a:endParaRPr b="1" sz="3100"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"/>
          <p:cNvSpPr>
            <a:spLocks noGrp="1"/>
          </p:cNvSpPr>
          <p:nvPr>
            <p:ph type="ctrTitle"/>
          </p:nvPr>
        </p:nvSpPr>
        <p:spPr>
          <a:xfrm>
            <a:off x="452329" y="187751"/>
            <a:ext cx="7772400" cy="3335239"/>
          </a:xfrm>
        </p:spPr>
        <p:txBody>
          <a:bodyPr>
            <a:normAutofit/>
          </a:bodyPr>
          <a:p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D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C</a:t>
            </a:r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C</a:t>
            </a:r>
            <a:r>
              <a:rPr lang="en-US">
                <a:solidFill>
                  <a:srgbClr val="000080"/>
                </a:solidFill>
              </a:rPr>
              <a:t>K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C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S</a:t>
            </a:r>
            <a:r>
              <a:rPr lang="en-US">
                <a:solidFill>
                  <a:srgbClr val="000080"/>
                </a:solidFill>
              </a:rPr>
              <a:t>SION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N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F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Y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B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S</a:t>
            </a:r>
            <a:r>
              <a:rPr lang="en-US">
                <a:solidFill>
                  <a:srgbClr val="000080"/>
                </a:solidFill>
              </a:rPr>
              <a:t>?</a:t>
            </a:r>
            <a:r>
              <a:rPr lang="en-US">
                <a:solidFill>
                  <a:srgbClr val="000080"/>
                </a:solidFill>
              </a:rPr>
              <a:t> </a:t>
            </a:r>
            <a:endParaRPr lang="en-US">
              <a:solidFill>
                <a:srgbClr val="000080"/>
              </a:solidFill>
            </a:endParaRPr>
          </a:p>
        </p:txBody>
      </p:sp>
      <p:sp>
        <p:nvSpPr>
          <p:cNvPr id="1048658" name=""/>
          <p:cNvSpPr>
            <a:spLocks noGrp="1"/>
          </p:cNvSpPr>
          <p:nvPr>
            <p:ph type="subTitle" idx="1"/>
          </p:nvPr>
        </p:nvSpPr>
        <p:spPr>
          <a:xfrm>
            <a:off x="520411" y="4097056"/>
            <a:ext cx="8103179" cy="2760943"/>
          </a:xfrm>
        </p:spPr>
        <p:txBody>
          <a:bodyPr/>
          <a:p>
            <a:r>
              <a:rPr b="1" sz="3000" lang="en-US"/>
              <a:t>L</a:t>
            </a:r>
            <a:r>
              <a:rPr b="1" sz="3000" lang="en-US"/>
              <a:t>o</a:t>
            </a:r>
            <a:r>
              <a:rPr b="1" sz="3000" lang="en-US"/>
              <a:t>g</a:t>
            </a:r>
            <a:r>
              <a:rPr b="1" sz="3000" lang="en-US"/>
              <a:t>i</a:t>
            </a:r>
            <a:r>
              <a:rPr b="1" sz="3000" lang="en-US"/>
              <a:t>n</a:t>
            </a:r>
            <a:r>
              <a:rPr b="1" sz="3000" lang="en-US"/>
              <a:t> to</a:t>
            </a:r>
            <a:r>
              <a:rPr b="1" sz="3000" lang="en-US"/>
              <a:t> your</a:t>
            </a:r>
            <a:r>
              <a:rPr b="1" sz="3000" lang="en-US"/>
              <a:t> </a:t>
            </a:r>
            <a:r>
              <a:rPr b="1" sz="3000" lang="en-US"/>
              <a:t>i</a:t>
            </a:r>
            <a:r>
              <a:rPr b="1" sz="3000" lang="en-US"/>
              <a:t>h</a:t>
            </a:r>
            <a:r>
              <a:rPr b="1" sz="3000" lang="en-US"/>
              <a:t>ope</a:t>
            </a:r>
            <a:r>
              <a:rPr b="1" sz="3000" lang="en-US"/>
              <a:t> account</a:t>
            </a:r>
            <a:r>
              <a:rPr b="1" sz="3000" lang="en-US"/>
              <a:t>,</a:t>
            </a:r>
            <a:r>
              <a:rPr b="1" sz="3000" lang="en-US"/>
              <a:t> </a:t>
            </a:r>
            <a:r>
              <a:rPr b="1" sz="3000" lang="en-US"/>
              <a:t>c</a:t>
            </a:r>
            <a:r>
              <a:rPr b="1" sz="3000" lang="en-US"/>
              <a:t>l</a:t>
            </a:r>
            <a:r>
              <a:rPr b="1" sz="3000" lang="en-US"/>
              <a:t>i</a:t>
            </a:r>
            <a:r>
              <a:rPr b="1" sz="3000" lang="en-US"/>
              <a:t>c</a:t>
            </a:r>
            <a:r>
              <a:rPr b="1" sz="3000" lang="en-US"/>
              <a:t>k</a:t>
            </a:r>
            <a:r>
              <a:rPr b="1" sz="3000" lang="en-US"/>
              <a:t> </a:t>
            </a:r>
            <a:r>
              <a:rPr b="1" sz="3000" lang="en-US"/>
              <a:t>o</a:t>
            </a:r>
            <a:r>
              <a:rPr b="1" sz="3000" lang="en-US"/>
              <a:t>n</a:t>
            </a:r>
            <a:r>
              <a:rPr b="1" sz="3000" lang="en-US"/>
              <a:t> </a:t>
            </a:r>
            <a:r>
              <a:rPr b="1" sz="3000" lang="en-US"/>
              <a:t>Menu</a:t>
            </a:r>
            <a:r>
              <a:rPr b="1" sz="3000" lang="en-US"/>
              <a:t> icon</a:t>
            </a:r>
            <a:r>
              <a:rPr b="1" sz="3000" lang="en-US"/>
              <a:t>,</a:t>
            </a:r>
            <a:r>
              <a:rPr b="1" sz="3000" lang="en-US"/>
              <a:t> </a:t>
            </a:r>
            <a:r>
              <a:rPr b="1" sz="3000" lang="en-US"/>
              <a:t>u</a:t>
            </a:r>
            <a:r>
              <a:rPr b="1" sz="3000" lang="en-US"/>
              <a:t>n</a:t>
            </a:r>
            <a:r>
              <a:rPr b="1" sz="3000" lang="en-US"/>
              <a:t>d</a:t>
            </a:r>
            <a:r>
              <a:rPr b="1" sz="3000" lang="en-US"/>
              <a:t>er</a:t>
            </a:r>
            <a:r>
              <a:rPr b="1" sz="3000" lang="en-US"/>
              <a:t> Money</a:t>
            </a:r>
            <a:r>
              <a:rPr b="1" sz="3000" lang="en-US"/>
              <a:t> Matters</a:t>
            </a:r>
            <a:r>
              <a:rPr b="1" sz="3000" lang="en-US"/>
              <a:t> </a:t>
            </a:r>
            <a:r>
              <a:rPr b="1" sz="3000" lang="en-US"/>
              <a:t>c</a:t>
            </a:r>
            <a:r>
              <a:rPr b="1" sz="3000" lang="en-US"/>
              <a:t>l</a:t>
            </a:r>
            <a:r>
              <a:rPr b="1" sz="3000" lang="en-US"/>
              <a:t>i</a:t>
            </a:r>
            <a:r>
              <a:rPr b="1" sz="3000" lang="en-US"/>
              <a:t>c</a:t>
            </a:r>
            <a:r>
              <a:rPr b="1" sz="3000" lang="en-US"/>
              <a:t>k</a:t>
            </a:r>
            <a:r>
              <a:rPr b="1" sz="3000" lang="en-US"/>
              <a:t> </a:t>
            </a:r>
            <a:r>
              <a:rPr b="1" sz="3000" lang="en-US"/>
              <a:t>o</a:t>
            </a:r>
            <a:r>
              <a:rPr b="1" sz="3000" lang="en-US"/>
              <a:t>n</a:t>
            </a:r>
            <a:r>
              <a:rPr b="1" sz="3000" lang="en-US"/>
              <a:t> </a:t>
            </a:r>
            <a:r>
              <a:rPr b="1" sz="3000" lang="en-US"/>
              <a:t>T</a:t>
            </a:r>
            <a:r>
              <a:rPr b="1" sz="3000" lang="en-US"/>
              <a:t>R</a:t>
            </a:r>
            <a:r>
              <a:rPr b="1" sz="3000" lang="en-US"/>
              <a:t>A</a:t>
            </a:r>
            <a:r>
              <a:rPr b="1" sz="3000" lang="en-US"/>
              <a:t>N</a:t>
            </a:r>
            <a:r>
              <a:rPr b="1" sz="3000" lang="en-US"/>
              <a:t>S</a:t>
            </a:r>
            <a:r>
              <a:rPr b="1" sz="3000" lang="en-US"/>
              <a:t>A</a:t>
            </a:r>
            <a:r>
              <a:rPr b="1" sz="3000" lang="en-US"/>
              <a:t>CTION</a:t>
            </a:r>
            <a:r>
              <a:rPr b="1" sz="3000" lang="en-US"/>
              <a:t> LOG</a:t>
            </a:r>
            <a:endParaRPr b="1" sz="3000"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"/>
          <p:cNvSpPr>
            <a:spLocks noGrp="1"/>
          </p:cNvSpPr>
          <p:nvPr>
            <p:ph type="ctrTitle"/>
          </p:nvPr>
        </p:nvSpPr>
        <p:spPr>
          <a:xfrm>
            <a:off x="465298" y="231430"/>
            <a:ext cx="7772400" cy="2387600"/>
          </a:xfrm>
        </p:spPr>
        <p:txBody>
          <a:bodyPr>
            <a:normAutofit fontScale="90000"/>
          </a:bodyPr>
          <a:p>
            <a:r>
              <a:rPr lang="en-US">
                <a:solidFill>
                  <a:srgbClr val="000080"/>
                </a:solidFill>
              </a:rPr>
              <a:t>H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W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D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I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G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N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-</a:t>
            </a:r>
            <a:r>
              <a:rPr lang="en-US">
                <a:solidFill>
                  <a:srgbClr val="000080"/>
                </a:solidFill>
              </a:rPr>
              <a:t>PIN</a:t>
            </a:r>
            <a:r>
              <a:rPr lang="en-US">
                <a:solidFill>
                  <a:srgbClr val="000080"/>
                </a:solidFill>
              </a:rPr>
              <a:t>S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F</a:t>
            </a:r>
            <a:r>
              <a:rPr lang="en-US">
                <a:solidFill>
                  <a:srgbClr val="000080"/>
                </a:solidFill>
              </a:rPr>
              <a:t>O</a:t>
            </a:r>
            <a:r>
              <a:rPr lang="en-US">
                <a:solidFill>
                  <a:srgbClr val="000080"/>
                </a:solidFill>
              </a:rPr>
              <a:t>R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Y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T</a:t>
            </a:r>
            <a:r>
              <a:rPr lang="en-US">
                <a:solidFill>
                  <a:srgbClr val="000080"/>
                </a:solidFill>
              </a:rPr>
              <a:t>E</a:t>
            </a:r>
            <a:r>
              <a:rPr lang="en-US">
                <a:solidFill>
                  <a:srgbClr val="000080"/>
                </a:solidFill>
              </a:rPr>
              <a:t>A</a:t>
            </a:r>
            <a:r>
              <a:rPr lang="en-US">
                <a:solidFill>
                  <a:srgbClr val="000080"/>
                </a:solidFill>
              </a:rPr>
              <a:t>M</a:t>
            </a:r>
            <a:r>
              <a:rPr lang="en-US">
                <a:solidFill>
                  <a:srgbClr val="000080"/>
                </a:solidFill>
              </a:rPr>
              <a:t> </a:t>
            </a:r>
            <a:r>
              <a:rPr lang="en-US">
                <a:solidFill>
                  <a:srgbClr val="000080"/>
                </a:solidFill>
              </a:rPr>
              <a:t>MEMBERS</a:t>
            </a:r>
            <a:r>
              <a:rPr lang="en-US">
                <a:solidFill>
                  <a:srgbClr val="000080"/>
                </a:solidFill>
              </a:rPr>
              <a:t>?</a:t>
            </a:r>
            <a:endParaRPr lang="en-US">
              <a:solidFill>
                <a:srgbClr val="000080"/>
              </a:solidFill>
            </a:endParaRPr>
          </a:p>
        </p:txBody>
      </p:sp>
      <p:sp>
        <p:nvSpPr>
          <p:cNvPr id="1048660" name=""/>
          <p:cNvSpPr>
            <a:spLocks noGrp="1"/>
          </p:cNvSpPr>
          <p:nvPr>
            <p:ph type="subTitle" idx="1"/>
          </p:nvPr>
        </p:nvSpPr>
        <p:spPr>
          <a:xfrm>
            <a:off x="922498" y="3130276"/>
            <a:ext cx="6858000" cy="3543905"/>
          </a:xfrm>
        </p:spPr>
        <p:txBody>
          <a:bodyPr/>
          <a:p>
            <a:r>
              <a:rPr b="1" sz="2600" lang="en-US"/>
              <a:t>L</a:t>
            </a:r>
            <a:r>
              <a:rPr b="1" sz="2600" lang="en-US"/>
              <a:t>o</a:t>
            </a:r>
            <a:r>
              <a:rPr b="1" sz="2600" lang="en-US"/>
              <a:t>g</a:t>
            </a:r>
            <a:r>
              <a:rPr b="1" sz="2600" lang="en-US"/>
              <a:t>in</a:t>
            </a:r>
            <a:r>
              <a:rPr b="1" sz="2600" lang="en-US"/>
              <a:t> to</a:t>
            </a:r>
            <a:r>
              <a:rPr b="1" sz="2600" lang="en-US"/>
              <a:t> your</a:t>
            </a:r>
            <a:r>
              <a:rPr b="1" sz="2600" lang="en-US"/>
              <a:t> </a:t>
            </a:r>
            <a:r>
              <a:rPr b="1" sz="2600" lang="en-US"/>
              <a:t>i</a:t>
            </a:r>
            <a:r>
              <a:rPr b="1" sz="2600" lang="en-US"/>
              <a:t>h</a:t>
            </a:r>
            <a:r>
              <a:rPr b="1" sz="2600" lang="en-US"/>
              <a:t>o</a:t>
            </a:r>
            <a:r>
              <a:rPr b="1" sz="2600" lang="en-US"/>
              <a:t>pe</a:t>
            </a:r>
            <a:r>
              <a:rPr b="1" sz="2600" lang="en-US"/>
              <a:t> account</a:t>
            </a:r>
            <a:r>
              <a:rPr b="1" sz="2600" lang="en-US"/>
              <a:t>,</a:t>
            </a:r>
            <a:r>
              <a:rPr b="1" sz="2600" lang="en-US"/>
              <a:t> </a:t>
            </a:r>
            <a:r>
              <a:rPr b="1" sz="2600" lang="en-US"/>
              <a:t>ensure</a:t>
            </a:r>
            <a:r>
              <a:rPr b="1" sz="2600" lang="en-US"/>
              <a:t> </a:t>
            </a:r>
            <a:r>
              <a:rPr b="1" sz="2600" lang="en-US"/>
              <a:t>y</a:t>
            </a:r>
            <a:r>
              <a:rPr b="1" sz="2600" lang="en-US"/>
              <a:t>o</a:t>
            </a:r>
            <a:r>
              <a:rPr b="1" sz="2600" lang="en-US"/>
              <a:t>u</a:t>
            </a:r>
            <a:r>
              <a:rPr b="1" sz="2600" lang="en-US"/>
              <a:t> </a:t>
            </a:r>
            <a:r>
              <a:rPr b="1" sz="2600" lang="en-US"/>
              <a:t>a</a:t>
            </a:r>
            <a:r>
              <a:rPr b="1" sz="2600" lang="en-US"/>
              <a:t>r</a:t>
            </a:r>
            <a:r>
              <a:rPr b="1" sz="2600" lang="en-US"/>
              <a:t>e</a:t>
            </a:r>
            <a:r>
              <a:rPr b="1" sz="2600" lang="en-US"/>
              <a:t> </a:t>
            </a:r>
            <a:r>
              <a:rPr b="1" sz="2600" lang="en-US"/>
              <a:t>h</a:t>
            </a:r>
            <a:r>
              <a:rPr b="1" sz="2600" lang="en-US"/>
              <a:t>a</a:t>
            </a:r>
            <a:r>
              <a:rPr b="1" sz="2600" lang="en-US"/>
              <a:t>v</a:t>
            </a:r>
            <a:r>
              <a:rPr b="1" sz="2600" lang="en-US"/>
              <a:t>i</a:t>
            </a:r>
            <a:r>
              <a:rPr b="1" sz="2600" lang="en-US"/>
              <a:t>ng</a:t>
            </a:r>
            <a:r>
              <a:rPr b="1" sz="2600" lang="en-US"/>
              <a:t> </a:t>
            </a:r>
            <a:r>
              <a:rPr b="1" sz="2600" lang="en-US"/>
              <a:t>m</a:t>
            </a:r>
            <a:r>
              <a:rPr b="1" sz="2600" lang="en-US"/>
              <a:t>o</a:t>
            </a:r>
            <a:r>
              <a:rPr b="1" sz="2600" lang="en-US"/>
              <a:t>n</a:t>
            </a:r>
            <a:r>
              <a:rPr b="1" sz="2600" lang="en-US"/>
              <a:t>e</a:t>
            </a:r>
            <a:r>
              <a:rPr b="1" sz="2600" lang="en-US"/>
              <a:t>y</a:t>
            </a:r>
            <a:r>
              <a:rPr b="1" sz="2600" lang="en-US"/>
              <a:t> </a:t>
            </a:r>
            <a:r>
              <a:rPr b="1" sz="2600" lang="en-US"/>
              <a:t>o</a:t>
            </a:r>
            <a:r>
              <a:rPr b="1" sz="2600" lang="en-US"/>
              <a:t>n</a:t>
            </a:r>
            <a:r>
              <a:rPr b="1" sz="2600" lang="en-US"/>
              <a:t> </a:t>
            </a:r>
            <a:r>
              <a:rPr b="1" sz="2600" lang="en-US"/>
              <a:t>y</a:t>
            </a:r>
            <a:r>
              <a:rPr b="1" sz="2600" lang="en-US"/>
              <a:t>o</a:t>
            </a:r>
            <a:r>
              <a:rPr b="1" sz="2600" lang="en-US"/>
              <a:t>u</a:t>
            </a:r>
            <a:r>
              <a:rPr b="1" sz="2600" lang="en-US"/>
              <a:t>r</a:t>
            </a:r>
            <a:r>
              <a:rPr b="1" sz="2600" lang="en-US"/>
              <a:t> </a:t>
            </a:r>
            <a:r>
              <a:rPr b="1" sz="2600" lang="en-US"/>
              <a:t>E-Wallet</a:t>
            </a:r>
            <a:r>
              <a:rPr b="1" sz="2600" lang="en-US"/>
              <a:t>,</a:t>
            </a:r>
            <a:r>
              <a:rPr b="1" sz="2600" lang="en-US"/>
              <a:t> </a:t>
            </a:r>
            <a:r>
              <a:rPr b="1" sz="2600" lang="en-US"/>
              <a:t>t</a:t>
            </a:r>
            <a:r>
              <a:rPr b="1" sz="2600" lang="en-US"/>
              <a:t>h</a:t>
            </a:r>
            <a:r>
              <a:rPr b="1" sz="2600" lang="en-US"/>
              <a:t>e</a:t>
            </a:r>
            <a:r>
              <a:rPr b="1" sz="2600" lang="en-US"/>
              <a:t>n</a:t>
            </a:r>
            <a:r>
              <a:rPr b="1" sz="2600" lang="en-US"/>
              <a:t> </a:t>
            </a:r>
            <a:r>
              <a:rPr b="1" sz="2600" lang="en-US"/>
              <a:t>u</a:t>
            </a:r>
            <a:r>
              <a:rPr b="1" sz="2600" lang="en-US"/>
              <a:t>n</a:t>
            </a:r>
            <a:r>
              <a:rPr b="1" sz="2600" lang="en-US"/>
              <a:t>d</a:t>
            </a:r>
            <a:r>
              <a:rPr b="1" sz="2600" lang="en-US"/>
              <a:t>e</a:t>
            </a:r>
            <a:r>
              <a:rPr b="1" sz="2600" lang="en-US"/>
              <a:t>r</a:t>
            </a:r>
            <a:r>
              <a:rPr b="1" sz="2600" lang="en-US"/>
              <a:t> </a:t>
            </a:r>
            <a:r>
              <a:rPr b="1" sz="2600" lang="en-US"/>
              <a:t>Menu</a:t>
            </a:r>
            <a:r>
              <a:rPr b="1" sz="2600" lang="en-US"/>
              <a:t> icon</a:t>
            </a:r>
            <a:r>
              <a:rPr b="1" sz="2600" lang="en-US"/>
              <a:t> click</a:t>
            </a:r>
            <a:r>
              <a:rPr b="1" sz="2600" lang="en-US"/>
              <a:t> </a:t>
            </a:r>
            <a:r>
              <a:rPr b="1" sz="2600" lang="en-US"/>
              <a:t>o</a:t>
            </a:r>
            <a:r>
              <a:rPr b="1" sz="2600" lang="en-US"/>
              <a:t>n</a:t>
            </a:r>
            <a:r>
              <a:rPr b="1" sz="2600" lang="en-US"/>
              <a:t> </a:t>
            </a:r>
            <a:r>
              <a:rPr b="1" sz="2600" lang="en-US"/>
              <a:t>M</a:t>
            </a:r>
            <a:r>
              <a:rPr b="1" sz="2600" lang="en-US"/>
              <a:t>y</a:t>
            </a:r>
            <a:r>
              <a:rPr b="1" sz="2600" lang="en-US"/>
              <a:t> </a:t>
            </a:r>
            <a:r>
              <a:rPr b="1" sz="2600" lang="en-US"/>
              <a:t>E</a:t>
            </a:r>
            <a:r>
              <a:rPr b="1" sz="2600" lang="en-US"/>
              <a:t>-</a:t>
            </a:r>
            <a:r>
              <a:rPr b="1" sz="2600" lang="en-US"/>
              <a:t>Pi</a:t>
            </a:r>
            <a:r>
              <a:rPr b="1" sz="2600" lang="en-US"/>
              <a:t>n</a:t>
            </a:r>
            <a:r>
              <a:rPr b="1" sz="2600" lang="en-US"/>
              <a:t>s</a:t>
            </a:r>
            <a:r>
              <a:rPr b="1" sz="2600" lang="en-US"/>
              <a:t>,</a:t>
            </a:r>
            <a:r>
              <a:rPr b="1" sz="2600" lang="en-US"/>
              <a:t> </a:t>
            </a:r>
            <a:r>
              <a:rPr b="1" sz="2600" lang="en-US"/>
              <a:t>c</a:t>
            </a:r>
            <a:r>
              <a:rPr b="1" sz="2600" lang="en-US"/>
              <a:t>l</a:t>
            </a:r>
            <a:r>
              <a:rPr b="1" sz="2600" lang="en-US"/>
              <a:t>i</a:t>
            </a:r>
            <a:r>
              <a:rPr b="1" sz="2600" lang="en-US"/>
              <a:t>c</a:t>
            </a:r>
            <a:r>
              <a:rPr b="1" sz="2600" lang="en-US"/>
              <a:t>k</a:t>
            </a:r>
            <a:r>
              <a:rPr b="1" sz="2600" lang="en-US"/>
              <a:t> </a:t>
            </a:r>
            <a:r>
              <a:rPr b="1" sz="2600" lang="en-US"/>
              <a:t>o</a:t>
            </a:r>
            <a:r>
              <a:rPr b="1" sz="2600" lang="en-US"/>
              <a:t>n</a:t>
            </a:r>
            <a:r>
              <a:rPr b="1" sz="2600" lang="en-US"/>
              <a:t> </a:t>
            </a:r>
            <a:r>
              <a:rPr b="1" sz="2600" lang="en-US"/>
              <a:t>G</a:t>
            </a:r>
            <a:r>
              <a:rPr b="1" sz="2600" lang="en-US"/>
              <a:t>E</a:t>
            </a:r>
            <a:r>
              <a:rPr b="1" sz="2600" lang="en-US"/>
              <a:t>N</a:t>
            </a:r>
            <a:r>
              <a:rPr b="1" sz="2600" lang="en-US"/>
              <a:t>E</a:t>
            </a:r>
            <a:r>
              <a:rPr b="1" sz="2600" lang="en-US"/>
              <a:t>R</a:t>
            </a:r>
            <a:r>
              <a:rPr b="1" sz="2600" lang="en-US"/>
              <a:t>A</a:t>
            </a:r>
            <a:r>
              <a:rPr b="1" sz="2600" lang="en-US"/>
              <a:t>T</a:t>
            </a:r>
            <a:r>
              <a:rPr b="1" sz="2600" lang="en-US"/>
              <a:t>E</a:t>
            </a:r>
            <a:r>
              <a:rPr b="1" sz="2600" lang="en-US"/>
              <a:t> </a:t>
            </a:r>
            <a:r>
              <a:rPr b="1" sz="2600" lang="en-US"/>
              <a:t>E-PIN</a:t>
            </a:r>
            <a:r>
              <a:rPr b="1" sz="2600" lang="en-US"/>
              <a:t>,</a:t>
            </a:r>
            <a:r>
              <a:rPr b="1" sz="2600" lang="en-US"/>
              <a:t> </a:t>
            </a:r>
            <a:r>
              <a:rPr b="1" sz="2600" lang="en-US"/>
              <a:t>enter </a:t>
            </a:r>
            <a:r>
              <a:rPr b="1" sz="2600" lang="en-US"/>
              <a:t>A</a:t>
            </a:r>
            <a:r>
              <a:rPr b="1" sz="2600" lang="en-US"/>
              <a:t>m</a:t>
            </a:r>
            <a:r>
              <a:rPr b="1" sz="2600" lang="en-US"/>
              <a:t>o</a:t>
            </a:r>
            <a:r>
              <a:rPr b="1" sz="2600" lang="en-US"/>
              <a:t>u</a:t>
            </a:r>
            <a:r>
              <a:rPr b="1" sz="2600" lang="en-US"/>
              <a:t>n</a:t>
            </a:r>
            <a:r>
              <a:rPr b="1" sz="2600" lang="en-US"/>
              <a:t>t</a:t>
            </a:r>
            <a:r>
              <a:rPr b="1" sz="2600" lang="en-US"/>
              <a:t>,</a:t>
            </a:r>
            <a:r>
              <a:rPr b="1" sz="2600" lang="en-US"/>
              <a:t> </a:t>
            </a:r>
            <a:r>
              <a:rPr b="1" sz="2600" lang="en-US"/>
              <a:t>c</a:t>
            </a:r>
            <a:r>
              <a:rPr b="1" sz="2600" lang="en-US"/>
              <a:t>l</a:t>
            </a:r>
            <a:r>
              <a:rPr b="1" sz="2600" lang="en-US"/>
              <a:t>i</a:t>
            </a:r>
            <a:r>
              <a:rPr b="1" sz="2600" lang="en-US"/>
              <a:t>c</a:t>
            </a:r>
            <a:r>
              <a:rPr b="1" sz="2600" lang="en-US"/>
              <a:t>k</a:t>
            </a:r>
            <a:r>
              <a:rPr b="1" sz="2600" lang="en-US"/>
              <a:t> </a:t>
            </a:r>
            <a:r>
              <a:rPr b="1" sz="2600" lang="en-US"/>
              <a:t>o</a:t>
            </a:r>
            <a:r>
              <a:rPr b="1" sz="2600" lang="en-US"/>
              <a:t>n</a:t>
            </a:r>
            <a:r>
              <a:rPr b="1" sz="2600" lang="en-US"/>
              <a:t> </a:t>
            </a:r>
            <a:r>
              <a:rPr b="1" sz="2600" lang="en-US"/>
              <a:t>S</a:t>
            </a:r>
            <a:r>
              <a:rPr b="1" sz="2600" lang="en-US"/>
              <a:t>U</a:t>
            </a:r>
            <a:r>
              <a:rPr b="1" sz="2600" lang="en-US"/>
              <a:t>B</a:t>
            </a:r>
            <a:r>
              <a:rPr b="1" sz="2600" lang="en-US"/>
              <a:t>M</a:t>
            </a:r>
            <a:r>
              <a:rPr b="1" sz="2600" lang="en-US"/>
              <a:t>I</a:t>
            </a:r>
            <a:r>
              <a:rPr b="1" sz="2600" lang="en-US"/>
              <a:t>T</a:t>
            </a:r>
            <a:r>
              <a:rPr b="1" sz="2600" lang="en-US"/>
              <a:t>,</a:t>
            </a:r>
            <a:r>
              <a:rPr b="1" sz="2600" lang="en-US"/>
              <a:t> </a:t>
            </a:r>
            <a:r>
              <a:rPr b="1" sz="2600" lang="en-US"/>
              <a:t>h</a:t>
            </a:r>
            <a:r>
              <a:rPr b="1" sz="2600" lang="en-US"/>
              <a:t>i</a:t>
            </a:r>
            <a:r>
              <a:rPr b="1" sz="2600" lang="en-US"/>
              <a:t>g</a:t>
            </a:r>
            <a:r>
              <a:rPr b="1" sz="2600" lang="en-US"/>
              <a:t>h</a:t>
            </a:r>
            <a:r>
              <a:rPr b="1" sz="2600" lang="en-US"/>
              <a:t>l</a:t>
            </a:r>
            <a:r>
              <a:rPr b="1" sz="2600" lang="en-US"/>
              <a:t>i</a:t>
            </a:r>
            <a:r>
              <a:rPr b="1" sz="2600" lang="en-US"/>
              <a:t>ght</a:t>
            </a:r>
            <a:r>
              <a:rPr b="1" sz="2600" lang="en-US"/>
              <a:t> </a:t>
            </a:r>
            <a:r>
              <a:rPr b="1" sz="2600" lang="en-US"/>
              <a:t>on</a:t>
            </a:r>
            <a:r>
              <a:rPr b="1" sz="2600" lang="en-US"/>
              <a:t> the</a:t>
            </a:r>
            <a:r>
              <a:rPr b="1" sz="2600" lang="en-US"/>
              <a:t> </a:t>
            </a:r>
            <a:r>
              <a:rPr b="1" sz="2600" lang="en-US"/>
              <a:t>E-Pin</a:t>
            </a:r>
            <a:r>
              <a:rPr b="1" sz="2600" lang="en-US"/>
              <a:t> </a:t>
            </a:r>
            <a:r>
              <a:rPr b="1" sz="2600" lang="en-US"/>
              <a:t>a</a:t>
            </a:r>
            <a:r>
              <a:rPr b="1" sz="2600" lang="en-US"/>
              <a:t>n</a:t>
            </a:r>
            <a:r>
              <a:rPr b="1" sz="2600" lang="en-US"/>
              <a:t>d</a:t>
            </a:r>
            <a:r>
              <a:rPr b="1" sz="2600" lang="en-US"/>
              <a:t> </a:t>
            </a:r>
            <a:r>
              <a:rPr b="1" sz="2600" lang="en-US"/>
              <a:t>c</a:t>
            </a:r>
            <a:r>
              <a:rPr b="1" sz="2600" lang="en-US"/>
              <a:t>o</a:t>
            </a:r>
            <a:r>
              <a:rPr b="1" sz="2600" lang="en-US"/>
              <a:t>p</a:t>
            </a:r>
            <a:r>
              <a:rPr b="1" sz="2600" lang="en-US"/>
              <a:t>y</a:t>
            </a:r>
            <a:r>
              <a:rPr b="1" sz="2600" lang="en-US"/>
              <a:t>,</a:t>
            </a:r>
            <a:r>
              <a:rPr b="1" sz="2600" lang="en-US"/>
              <a:t> </a:t>
            </a:r>
            <a:r>
              <a:rPr b="1" sz="2600" lang="en-US"/>
              <a:t>t</a:t>
            </a:r>
            <a:r>
              <a:rPr b="1" sz="2600" lang="en-US"/>
              <a:t>h</a:t>
            </a:r>
            <a:r>
              <a:rPr b="1" sz="2600" lang="en-US"/>
              <a:t>e</a:t>
            </a:r>
            <a:r>
              <a:rPr b="1" sz="2600" lang="en-US"/>
              <a:t>n</a:t>
            </a:r>
            <a:r>
              <a:rPr b="1" sz="2600" lang="en-US"/>
              <a:t> </a:t>
            </a:r>
            <a:r>
              <a:rPr b="1" sz="2600" lang="en-US"/>
              <a:t>f</a:t>
            </a:r>
            <a:r>
              <a:rPr b="1" sz="2600" lang="en-US"/>
              <a:t>o</a:t>
            </a:r>
            <a:r>
              <a:rPr b="1" sz="2600" lang="en-US"/>
              <a:t>r</a:t>
            </a:r>
            <a:r>
              <a:rPr b="1" sz="2600" lang="en-US"/>
              <a:t>w</a:t>
            </a:r>
            <a:r>
              <a:rPr b="1" sz="2600" lang="en-US"/>
              <a:t>a</a:t>
            </a:r>
            <a:r>
              <a:rPr b="1" sz="2600" lang="en-US"/>
              <a:t>rd</a:t>
            </a:r>
            <a:r>
              <a:rPr b="1" sz="2600" lang="en-US"/>
              <a:t> </a:t>
            </a:r>
            <a:r>
              <a:rPr b="1" sz="2600" lang="en-US"/>
              <a:t>t</a:t>
            </a:r>
            <a:r>
              <a:rPr b="1" sz="2600" lang="en-US"/>
              <a:t>h</a:t>
            </a:r>
            <a:r>
              <a:rPr b="1" sz="2600" lang="en-US"/>
              <a:t>e</a:t>
            </a:r>
            <a:r>
              <a:rPr b="1" sz="2600" lang="en-US"/>
              <a:t> </a:t>
            </a:r>
            <a:r>
              <a:rPr b="1" sz="2600" lang="en-US"/>
              <a:t>c</a:t>
            </a:r>
            <a:r>
              <a:rPr b="1" sz="2600" lang="en-US"/>
              <a:t>o</a:t>
            </a:r>
            <a:r>
              <a:rPr b="1" sz="2600" lang="en-US"/>
              <a:t>p</a:t>
            </a:r>
            <a:r>
              <a:rPr b="1" sz="2600" lang="en-US"/>
              <a:t>i</a:t>
            </a:r>
            <a:r>
              <a:rPr b="1" sz="2600" lang="en-US"/>
              <a:t>ed</a:t>
            </a:r>
            <a:r>
              <a:rPr b="1" sz="2600" lang="en-US"/>
              <a:t> </a:t>
            </a:r>
            <a:r>
              <a:rPr b="1" sz="2600" lang="en-US"/>
              <a:t>E-Pin</a:t>
            </a:r>
            <a:r>
              <a:rPr b="1" sz="2600" lang="en-US"/>
              <a:t> </a:t>
            </a:r>
            <a:r>
              <a:rPr b="1" sz="2600" lang="en-US"/>
              <a:t>t</a:t>
            </a:r>
            <a:r>
              <a:rPr b="1" sz="2600" lang="en-US"/>
              <a:t>o</a:t>
            </a:r>
            <a:r>
              <a:rPr b="1" sz="2600" lang="en-US"/>
              <a:t> </a:t>
            </a:r>
            <a:r>
              <a:rPr b="1" sz="2600" lang="en-US"/>
              <a:t>y</a:t>
            </a:r>
            <a:r>
              <a:rPr b="1" sz="2600" lang="en-US"/>
              <a:t>our</a:t>
            </a:r>
            <a:r>
              <a:rPr b="1" sz="2600" lang="en-US"/>
              <a:t> </a:t>
            </a:r>
            <a:r>
              <a:rPr b="1" sz="2600" lang="en-US"/>
              <a:t>T</a:t>
            </a:r>
            <a:r>
              <a:rPr b="1" sz="2600" lang="en-US"/>
              <a:t>e</a:t>
            </a:r>
            <a:r>
              <a:rPr b="1" sz="2600" lang="en-US"/>
              <a:t>a</a:t>
            </a:r>
            <a:r>
              <a:rPr b="1" sz="2600" lang="en-US"/>
              <a:t>m</a:t>
            </a:r>
            <a:r>
              <a:rPr b="1" sz="2600" lang="en-US"/>
              <a:t> </a:t>
            </a:r>
            <a:r>
              <a:rPr b="1" sz="2600" lang="en-US"/>
              <a:t>Member</a:t>
            </a:r>
            <a:r>
              <a:rPr b="1" sz="2600" lang="en-US"/>
              <a:t> </a:t>
            </a:r>
            <a:r>
              <a:rPr b="1" sz="2600" lang="en-US"/>
              <a:t>o</a:t>
            </a:r>
            <a:r>
              <a:rPr b="1" sz="2600" lang="en-US"/>
              <a:t>r</a:t>
            </a:r>
            <a:r>
              <a:rPr b="1" sz="2600" lang="en-US"/>
              <a:t> </a:t>
            </a:r>
            <a:r>
              <a:rPr b="1" sz="2600" lang="en-US"/>
              <a:t>D</a:t>
            </a:r>
            <a:r>
              <a:rPr b="1" sz="2600" lang="en-US"/>
              <a:t>o</a:t>
            </a:r>
            <a:r>
              <a:rPr b="1" sz="2600" lang="en-US"/>
              <a:t>w</a:t>
            </a:r>
            <a:r>
              <a:rPr b="1" sz="2600" lang="en-US"/>
              <a:t>n</a:t>
            </a:r>
            <a:r>
              <a:rPr b="1" sz="2600" lang="en-US"/>
              <a:t>l</a:t>
            </a:r>
            <a:r>
              <a:rPr b="1" sz="2600" lang="en-US"/>
              <a:t>i</a:t>
            </a:r>
            <a:r>
              <a:rPr b="1" sz="2600" lang="en-US"/>
              <a:t>ne</a:t>
            </a:r>
            <a:r>
              <a:rPr b="1" sz="2600" lang="en-US"/>
              <a:t>.</a:t>
            </a:r>
            <a:endParaRPr b="1" sz="2600"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TECNO LC7</dc:creator>
  <dcterms:created xsi:type="dcterms:W3CDTF">2015-05-12T07:30:45Z</dcterms:created>
  <dcterms:modified xsi:type="dcterms:W3CDTF">2022-10-28T10:11:43Z</dcterms:modified>
</cp:coreProperties>
</file>